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1" r:id="rId2"/>
  </p:sldMasterIdLst>
  <p:notesMasterIdLst>
    <p:notesMasterId r:id="rId24"/>
  </p:notesMasterIdLst>
  <p:sldIdLst>
    <p:sldId id="256" r:id="rId3"/>
    <p:sldId id="257" r:id="rId4"/>
    <p:sldId id="258" r:id="rId5"/>
    <p:sldId id="299" r:id="rId6"/>
    <p:sldId id="260" r:id="rId7"/>
    <p:sldId id="259" r:id="rId8"/>
    <p:sldId id="261" r:id="rId9"/>
    <p:sldId id="262" r:id="rId10"/>
    <p:sldId id="266" r:id="rId11"/>
    <p:sldId id="267" r:id="rId12"/>
    <p:sldId id="268" r:id="rId13"/>
    <p:sldId id="297" r:id="rId14"/>
    <p:sldId id="270" r:id="rId15"/>
    <p:sldId id="271" r:id="rId16"/>
    <p:sldId id="272" r:id="rId17"/>
    <p:sldId id="298" r:id="rId18"/>
    <p:sldId id="300" r:id="rId19"/>
    <p:sldId id="301" r:id="rId20"/>
    <p:sldId id="302" r:id="rId21"/>
    <p:sldId id="303" r:id="rId22"/>
    <p:sldId id="304" r:id="rId23"/>
  </p:sldIdLst>
  <p:sldSz cx="9144000" cy="5143500" type="screen16x9"/>
  <p:notesSz cx="6858000" cy="9144000"/>
  <p:embeddedFontLst>
    <p:embeddedFont>
      <p:font typeface="Anek Gurmukhi" panose="020B0604020202020204" charset="0"/>
      <p:regular r:id="rId25"/>
      <p:bold r:id="rId26"/>
    </p:embeddedFont>
    <p:embeddedFont>
      <p:font typeface="Anek Gurmukhi Medium" panose="020B0604020202020204" charset="0"/>
      <p:regular r:id="rId27"/>
      <p:bold r:id="rId28"/>
    </p:embeddedFont>
    <p:embeddedFont>
      <p:font typeface="Arimo" panose="020B0604020202020204" charset="0"/>
      <p:regular r:id="rId29"/>
      <p:bold r:id="rId30"/>
      <p:italic r:id="rId31"/>
      <p:boldItalic r:id="rId32"/>
    </p:embeddedFont>
    <p:embeddedFont>
      <p:font typeface="Arimo SemiBold" panose="020B0604020202020204" charset="0"/>
      <p:regular r:id="rId33"/>
      <p:bold r:id="rId34"/>
      <p:italic r:id="rId35"/>
      <p:boldItalic r:id="rId36"/>
    </p:embeddedFont>
    <p:embeddedFont>
      <p:font typeface="Bebas Neue" panose="020B0606020202050201" pitchFamily="34" charset="0"/>
      <p:regular r:id="rId37"/>
    </p:embeddedFon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Open Sans" panose="020B0606030504020204" pitchFamily="34" charset="0"/>
      <p:regular r:id="rId44"/>
      <p:bold r:id="rId45"/>
      <p:italic r:id="rId46"/>
      <p:boldItalic r:id="rId47"/>
    </p:embeddedFont>
    <p:embeddedFont>
      <p:font typeface="Raleway" pitchFamily="2"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91AD"/>
    <a:srgbClr val="4CDC8B"/>
    <a:srgbClr val="004561"/>
    <a:srgbClr val="FF6F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B99232-C150-4CD4-8F35-7F19DADB8A38}" v="95" dt="2023-11-16T17:53:15.856"/>
  </p1510:revLst>
</p1510:revInfo>
</file>

<file path=ppt/tableStyles.xml><?xml version="1.0" encoding="utf-8"?>
<a:tblStyleLst xmlns:a="http://schemas.openxmlformats.org/drawingml/2006/main" def="{05B09CBA-BAAC-4280-8DA6-2A5F62AD04D6}">
  <a:tblStyle styleId="{05B09CBA-BAAC-4280-8DA6-2A5F62AD04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6DD718-A2A1-4FC1-9A2F-401C46BFA29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4" d="100"/>
          <a:sy n="124" d="100"/>
        </p:scale>
        <p:origin x="2844" y="13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theme" Target="theme/theme1.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 Cecchetti" userId="5fc40ddfe1201a36" providerId="LiveId" clId="{E7B99232-C150-4CD4-8F35-7F19DADB8A38}"/>
    <pc:docChg chg="undo custSel addSld delSld modSld delMainMaster">
      <pc:chgData name="Carlo Cecchetti" userId="5fc40ddfe1201a36" providerId="LiveId" clId="{E7B99232-C150-4CD4-8F35-7F19DADB8A38}" dt="2023-11-16T17:54:08.396" v="2975" actId="1035"/>
      <pc:docMkLst>
        <pc:docMk/>
      </pc:docMkLst>
      <pc:sldChg chg="addSp delSp modSp mod">
        <pc:chgData name="Carlo Cecchetti" userId="5fc40ddfe1201a36" providerId="LiveId" clId="{E7B99232-C150-4CD4-8F35-7F19DADB8A38}" dt="2023-11-16T15:40:52.249" v="455" actId="1076"/>
        <pc:sldMkLst>
          <pc:docMk/>
          <pc:sldMk cId="0" sldId="256"/>
        </pc:sldMkLst>
        <pc:spChg chg="add mod">
          <ac:chgData name="Carlo Cecchetti" userId="5fc40ddfe1201a36" providerId="LiveId" clId="{E7B99232-C150-4CD4-8F35-7F19DADB8A38}" dt="2023-11-16T15:40:14.868" v="450" actId="207"/>
          <ac:spMkLst>
            <pc:docMk/>
            <pc:sldMk cId="0" sldId="256"/>
            <ac:spMk id="5" creationId="{35B489FC-B3D1-9617-45C8-AA8531448B60}"/>
          </ac:spMkLst>
        </pc:spChg>
        <pc:spChg chg="mod">
          <ac:chgData name="Carlo Cecchetti" userId="5fc40ddfe1201a36" providerId="LiveId" clId="{E7B99232-C150-4CD4-8F35-7F19DADB8A38}" dt="2023-11-16T15:15:32.055" v="87" actId="20577"/>
          <ac:spMkLst>
            <pc:docMk/>
            <pc:sldMk cId="0" sldId="256"/>
            <ac:spMk id="133" creationId="{00000000-0000-0000-0000-000000000000}"/>
          </ac:spMkLst>
        </pc:spChg>
        <pc:spChg chg="mod">
          <ac:chgData name="Carlo Cecchetti" userId="5fc40ddfe1201a36" providerId="LiveId" clId="{E7B99232-C150-4CD4-8F35-7F19DADB8A38}" dt="2023-11-16T15:15:42.666" v="122" actId="20577"/>
          <ac:spMkLst>
            <pc:docMk/>
            <pc:sldMk cId="0" sldId="256"/>
            <ac:spMk id="134" creationId="{00000000-0000-0000-0000-000000000000}"/>
          </ac:spMkLst>
        </pc:spChg>
        <pc:picChg chg="add mod ord">
          <ac:chgData name="Carlo Cecchetti" userId="5fc40ddfe1201a36" providerId="LiveId" clId="{E7B99232-C150-4CD4-8F35-7F19DADB8A38}" dt="2023-11-16T15:40:52.249" v="455" actId="1076"/>
          <ac:picMkLst>
            <pc:docMk/>
            <pc:sldMk cId="0" sldId="256"/>
            <ac:picMk id="3" creationId="{6E5C83F6-D286-EA0D-AE37-C2375A271C30}"/>
          </ac:picMkLst>
        </pc:picChg>
        <pc:picChg chg="del">
          <ac:chgData name="Carlo Cecchetti" userId="5fc40ddfe1201a36" providerId="LiveId" clId="{E7B99232-C150-4CD4-8F35-7F19DADB8A38}" dt="2023-11-16T15:40:00.641" v="449" actId="478"/>
          <ac:picMkLst>
            <pc:docMk/>
            <pc:sldMk cId="0" sldId="256"/>
            <ac:picMk id="135" creationId="{00000000-0000-0000-0000-000000000000}"/>
          </ac:picMkLst>
        </pc:picChg>
      </pc:sldChg>
      <pc:sldChg chg="del">
        <pc:chgData name="Carlo Cecchetti" userId="5fc40ddfe1201a36" providerId="LiveId" clId="{E7B99232-C150-4CD4-8F35-7F19DADB8A38}" dt="2023-11-16T15:16:09.535" v="123" actId="2696"/>
        <pc:sldMkLst>
          <pc:docMk/>
          <pc:sldMk cId="0" sldId="257"/>
        </pc:sldMkLst>
      </pc:sldChg>
      <pc:sldChg chg="add setBg">
        <pc:chgData name="Carlo Cecchetti" userId="5fc40ddfe1201a36" providerId="LiveId" clId="{E7B99232-C150-4CD4-8F35-7F19DADB8A38}" dt="2023-11-16T17:50:12.063" v="2953"/>
        <pc:sldMkLst>
          <pc:docMk/>
          <pc:sldMk cId="1188156886" sldId="257"/>
        </pc:sldMkLst>
      </pc:sldChg>
      <pc:sldChg chg="addSp delSp modSp del mod">
        <pc:chgData name="Carlo Cecchetti" userId="5fc40ddfe1201a36" providerId="LiveId" clId="{E7B99232-C150-4CD4-8F35-7F19DADB8A38}" dt="2023-11-16T17:27:41.391" v="2046" actId="47"/>
        <pc:sldMkLst>
          <pc:docMk/>
          <pc:sldMk cId="0" sldId="258"/>
        </pc:sldMkLst>
        <pc:spChg chg="add del mod">
          <ac:chgData name="Carlo Cecchetti" userId="5fc40ddfe1201a36" providerId="LiveId" clId="{E7B99232-C150-4CD4-8F35-7F19DADB8A38}" dt="2023-11-16T15:18:46.192" v="202" actId="478"/>
          <ac:spMkLst>
            <pc:docMk/>
            <pc:sldMk cId="0" sldId="258"/>
            <ac:spMk id="3" creationId="{A628461F-E727-99C7-AB7C-19C822142014}"/>
          </ac:spMkLst>
        </pc:spChg>
        <pc:spChg chg="add del mod">
          <ac:chgData name="Carlo Cecchetti" userId="5fc40ddfe1201a36" providerId="LiveId" clId="{E7B99232-C150-4CD4-8F35-7F19DADB8A38}" dt="2023-11-16T15:18:46.192" v="202" actId="478"/>
          <ac:spMkLst>
            <pc:docMk/>
            <pc:sldMk cId="0" sldId="258"/>
            <ac:spMk id="5" creationId="{8568B3E8-D938-1082-F8A8-9951B3884408}"/>
          </ac:spMkLst>
        </pc:spChg>
        <pc:spChg chg="add del mod">
          <ac:chgData name="Carlo Cecchetti" userId="5fc40ddfe1201a36" providerId="LiveId" clId="{E7B99232-C150-4CD4-8F35-7F19DADB8A38}" dt="2023-11-16T15:18:54.031" v="205" actId="478"/>
          <ac:spMkLst>
            <pc:docMk/>
            <pc:sldMk cId="0" sldId="258"/>
            <ac:spMk id="7" creationId="{14E8863C-B0C7-86D4-A89C-6AB4AB81D613}"/>
          </ac:spMkLst>
        </pc:spChg>
        <pc:spChg chg="add del mod">
          <ac:chgData name="Carlo Cecchetti" userId="5fc40ddfe1201a36" providerId="LiveId" clId="{E7B99232-C150-4CD4-8F35-7F19DADB8A38}" dt="2023-11-16T15:18:51.728" v="204" actId="478"/>
          <ac:spMkLst>
            <pc:docMk/>
            <pc:sldMk cId="0" sldId="258"/>
            <ac:spMk id="9" creationId="{2F776DA9-6D46-F6B3-1BCB-1467A47726B7}"/>
          </ac:spMkLst>
        </pc:spChg>
        <pc:spChg chg="mod">
          <ac:chgData name="Carlo Cecchetti" userId="5fc40ddfe1201a36" providerId="LiveId" clId="{E7B99232-C150-4CD4-8F35-7F19DADB8A38}" dt="2023-11-16T15:19:28.478" v="210" actId="14100"/>
          <ac:spMkLst>
            <pc:docMk/>
            <pc:sldMk cId="0" sldId="258"/>
            <ac:spMk id="151" creationId="{00000000-0000-0000-0000-000000000000}"/>
          </ac:spMkLst>
        </pc:spChg>
        <pc:spChg chg="mod">
          <ac:chgData name="Carlo Cecchetti" userId="5fc40ddfe1201a36" providerId="LiveId" clId="{E7B99232-C150-4CD4-8F35-7F19DADB8A38}" dt="2023-11-16T15:19:17.588" v="207" actId="14100"/>
          <ac:spMkLst>
            <pc:docMk/>
            <pc:sldMk cId="0" sldId="258"/>
            <ac:spMk id="152" creationId="{00000000-0000-0000-0000-000000000000}"/>
          </ac:spMkLst>
        </pc:spChg>
        <pc:spChg chg="mod">
          <ac:chgData name="Carlo Cecchetti" userId="5fc40ddfe1201a36" providerId="LiveId" clId="{E7B99232-C150-4CD4-8F35-7F19DADB8A38}" dt="2023-11-16T15:19:28.478" v="210" actId="14100"/>
          <ac:spMkLst>
            <pc:docMk/>
            <pc:sldMk cId="0" sldId="258"/>
            <ac:spMk id="153" creationId="{00000000-0000-0000-0000-000000000000}"/>
          </ac:spMkLst>
        </pc:spChg>
        <pc:spChg chg="mod">
          <ac:chgData name="Carlo Cecchetti" userId="5fc40ddfe1201a36" providerId="LiveId" clId="{E7B99232-C150-4CD4-8F35-7F19DADB8A38}" dt="2023-11-16T15:19:32.361" v="211" actId="14100"/>
          <ac:spMkLst>
            <pc:docMk/>
            <pc:sldMk cId="0" sldId="258"/>
            <ac:spMk id="154" creationId="{00000000-0000-0000-0000-000000000000}"/>
          </ac:spMkLst>
        </pc:spChg>
        <pc:spChg chg="mod">
          <ac:chgData name="Carlo Cecchetti" userId="5fc40ddfe1201a36" providerId="LiveId" clId="{E7B99232-C150-4CD4-8F35-7F19DADB8A38}" dt="2023-11-16T15:19:24.089" v="209" actId="14100"/>
          <ac:spMkLst>
            <pc:docMk/>
            <pc:sldMk cId="0" sldId="258"/>
            <ac:spMk id="155" creationId="{00000000-0000-0000-0000-000000000000}"/>
          </ac:spMkLst>
        </pc:spChg>
        <pc:spChg chg="add del mod">
          <ac:chgData name="Carlo Cecchetti" userId="5fc40ddfe1201a36" providerId="LiveId" clId="{E7B99232-C150-4CD4-8F35-7F19DADB8A38}" dt="2023-11-16T15:18:46.781" v="203" actId="478"/>
          <ac:spMkLst>
            <pc:docMk/>
            <pc:sldMk cId="0" sldId="258"/>
            <ac:spMk id="156" creationId="{00000000-0000-0000-0000-000000000000}"/>
          </ac:spMkLst>
        </pc:spChg>
        <pc:spChg chg="mod">
          <ac:chgData name="Carlo Cecchetti" userId="5fc40ddfe1201a36" providerId="LiveId" clId="{E7B99232-C150-4CD4-8F35-7F19DADB8A38}" dt="2023-11-16T15:19:13.313" v="206" actId="14100"/>
          <ac:spMkLst>
            <pc:docMk/>
            <pc:sldMk cId="0" sldId="258"/>
            <ac:spMk id="157" creationId="{00000000-0000-0000-0000-000000000000}"/>
          </ac:spMkLst>
        </pc:spChg>
        <pc:spChg chg="mod">
          <ac:chgData name="Carlo Cecchetti" userId="5fc40ddfe1201a36" providerId="LiveId" clId="{E7B99232-C150-4CD4-8F35-7F19DADB8A38}" dt="2023-11-16T15:19:13.313" v="206" actId="14100"/>
          <ac:spMkLst>
            <pc:docMk/>
            <pc:sldMk cId="0" sldId="258"/>
            <ac:spMk id="158" creationId="{00000000-0000-0000-0000-000000000000}"/>
          </ac:spMkLst>
        </pc:spChg>
        <pc:spChg chg="mod">
          <ac:chgData name="Carlo Cecchetti" userId="5fc40ddfe1201a36" providerId="LiveId" clId="{E7B99232-C150-4CD4-8F35-7F19DADB8A38}" dt="2023-11-16T15:19:13.313" v="206" actId="14100"/>
          <ac:spMkLst>
            <pc:docMk/>
            <pc:sldMk cId="0" sldId="258"/>
            <ac:spMk id="159" creationId="{00000000-0000-0000-0000-000000000000}"/>
          </ac:spMkLst>
        </pc:spChg>
        <pc:spChg chg="mod">
          <ac:chgData name="Carlo Cecchetti" userId="5fc40ddfe1201a36" providerId="LiveId" clId="{E7B99232-C150-4CD4-8F35-7F19DADB8A38}" dt="2023-11-16T15:19:13.313" v="206" actId="14100"/>
          <ac:spMkLst>
            <pc:docMk/>
            <pc:sldMk cId="0" sldId="258"/>
            <ac:spMk id="160" creationId="{00000000-0000-0000-0000-000000000000}"/>
          </ac:spMkLst>
        </pc:spChg>
        <pc:spChg chg="mod">
          <ac:chgData name="Carlo Cecchetti" userId="5fc40ddfe1201a36" providerId="LiveId" clId="{E7B99232-C150-4CD4-8F35-7F19DADB8A38}" dt="2023-11-16T15:19:13.313" v="206" actId="14100"/>
          <ac:spMkLst>
            <pc:docMk/>
            <pc:sldMk cId="0" sldId="258"/>
            <ac:spMk id="161" creationId="{00000000-0000-0000-0000-000000000000}"/>
          </ac:spMkLst>
        </pc:spChg>
        <pc:spChg chg="add del mod">
          <ac:chgData name="Carlo Cecchetti" userId="5fc40ddfe1201a36" providerId="LiveId" clId="{E7B99232-C150-4CD4-8F35-7F19DADB8A38}" dt="2023-11-16T15:18:46.781" v="203" actId="478"/>
          <ac:spMkLst>
            <pc:docMk/>
            <pc:sldMk cId="0" sldId="258"/>
            <ac:spMk id="162" creationId="{00000000-0000-0000-0000-000000000000}"/>
          </ac:spMkLst>
        </pc:spChg>
      </pc:sldChg>
      <pc:sldChg chg="add setBg">
        <pc:chgData name="Carlo Cecchetti" userId="5fc40ddfe1201a36" providerId="LiveId" clId="{E7B99232-C150-4CD4-8F35-7F19DADB8A38}" dt="2023-11-16T17:50:12.063" v="2953"/>
        <pc:sldMkLst>
          <pc:docMk/>
          <pc:sldMk cId="475390651" sldId="258"/>
        </pc:sldMkLst>
      </pc:sldChg>
      <pc:sldChg chg="del">
        <pc:chgData name="Carlo Cecchetti" userId="5fc40ddfe1201a36" providerId="LiveId" clId="{E7B99232-C150-4CD4-8F35-7F19DADB8A38}" dt="2023-11-16T17:48:02.015" v="2950" actId="2696"/>
        <pc:sldMkLst>
          <pc:docMk/>
          <pc:sldMk cId="0" sldId="260"/>
        </pc:sldMkLst>
      </pc:sldChg>
      <pc:sldChg chg="add setBg">
        <pc:chgData name="Carlo Cecchetti" userId="5fc40ddfe1201a36" providerId="LiveId" clId="{E7B99232-C150-4CD4-8F35-7F19DADB8A38}" dt="2023-11-16T17:50:12.063" v="2953"/>
        <pc:sldMkLst>
          <pc:docMk/>
          <pc:sldMk cId="4150565369" sldId="260"/>
        </pc:sldMkLst>
      </pc:sldChg>
      <pc:sldChg chg="modSp mod">
        <pc:chgData name="Carlo Cecchetti" userId="5fc40ddfe1201a36" providerId="LiveId" clId="{E7B99232-C150-4CD4-8F35-7F19DADB8A38}" dt="2023-11-16T16:17:50.275" v="955" actId="20577"/>
        <pc:sldMkLst>
          <pc:docMk/>
          <pc:sldMk cId="0" sldId="261"/>
        </pc:sldMkLst>
        <pc:spChg chg="mod">
          <ac:chgData name="Carlo Cecchetti" userId="5fc40ddfe1201a36" providerId="LiveId" clId="{E7B99232-C150-4CD4-8F35-7F19DADB8A38}" dt="2023-11-16T16:02:30.140" v="904"/>
          <ac:spMkLst>
            <pc:docMk/>
            <pc:sldMk cId="0" sldId="261"/>
            <ac:spMk id="189" creationId="{00000000-0000-0000-0000-000000000000}"/>
          </ac:spMkLst>
        </pc:spChg>
        <pc:spChg chg="mod">
          <ac:chgData name="Carlo Cecchetti" userId="5fc40ddfe1201a36" providerId="LiveId" clId="{E7B99232-C150-4CD4-8F35-7F19DADB8A38}" dt="2023-11-16T16:17:50.275" v="955" actId="20577"/>
          <ac:spMkLst>
            <pc:docMk/>
            <pc:sldMk cId="0" sldId="261"/>
            <ac:spMk id="192" creationId="{00000000-0000-0000-0000-000000000000}"/>
          </ac:spMkLst>
        </pc:spChg>
        <pc:spChg chg="mod">
          <ac:chgData name="Carlo Cecchetti" userId="5fc40ddfe1201a36" providerId="LiveId" clId="{E7B99232-C150-4CD4-8F35-7F19DADB8A38}" dt="2023-11-16T16:02:34.656" v="908" actId="6549"/>
          <ac:spMkLst>
            <pc:docMk/>
            <pc:sldMk cId="0" sldId="261"/>
            <ac:spMk id="193" creationId="{00000000-0000-0000-0000-000000000000}"/>
          </ac:spMkLst>
        </pc:spChg>
      </pc:sldChg>
      <pc:sldChg chg="addSp delSp modSp mod">
        <pc:chgData name="Carlo Cecchetti" userId="5fc40ddfe1201a36" providerId="LiveId" clId="{E7B99232-C150-4CD4-8F35-7F19DADB8A38}" dt="2023-11-16T17:47:35.161" v="2949" actId="20577"/>
        <pc:sldMkLst>
          <pc:docMk/>
          <pc:sldMk cId="0" sldId="262"/>
        </pc:sldMkLst>
        <pc:spChg chg="add del mod">
          <ac:chgData name="Carlo Cecchetti" userId="5fc40ddfe1201a36" providerId="LiveId" clId="{E7B99232-C150-4CD4-8F35-7F19DADB8A38}" dt="2023-11-16T17:32:58.473" v="2050" actId="478"/>
          <ac:spMkLst>
            <pc:docMk/>
            <pc:sldMk cId="0" sldId="262"/>
            <ac:spMk id="3" creationId="{B8F243E3-E28F-E878-A143-6629E348C0DC}"/>
          </ac:spMkLst>
        </pc:spChg>
        <pc:spChg chg="add del mod">
          <ac:chgData name="Carlo Cecchetti" userId="5fc40ddfe1201a36" providerId="LiveId" clId="{E7B99232-C150-4CD4-8F35-7F19DADB8A38}" dt="2023-11-16T17:32:55.899" v="2049" actId="478"/>
          <ac:spMkLst>
            <pc:docMk/>
            <pc:sldMk cId="0" sldId="262"/>
            <ac:spMk id="5" creationId="{4D7F6D27-7863-C37F-D51E-6F00D12A92D3}"/>
          </ac:spMkLst>
        </pc:spChg>
        <pc:spChg chg="add del mod ord">
          <ac:chgData name="Carlo Cecchetti" userId="5fc40ddfe1201a36" providerId="LiveId" clId="{E7B99232-C150-4CD4-8F35-7F19DADB8A38}" dt="2023-11-16T17:35:25.680" v="2101" actId="20577"/>
          <ac:spMkLst>
            <pc:docMk/>
            <pc:sldMk cId="0" sldId="262"/>
            <ac:spMk id="6" creationId="{CC4F594C-B13D-005B-2F3C-27496BB9CA1C}"/>
          </ac:spMkLst>
        </pc:spChg>
        <pc:spChg chg="add del mod">
          <ac:chgData name="Carlo Cecchetti" userId="5fc40ddfe1201a36" providerId="LiveId" clId="{E7B99232-C150-4CD4-8F35-7F19DADB8A38}" dt="2023-11-16T17:34:23.374" v="2061" actId="478"/>
          <ac:spMkLst>
            <pc:docMk/>
            <pc:sldMk cId="0" sldId="262"/>
            <ac:spMk id="7" creationId="{BC5AFD03-2DC4-FCD3-A835-A8A5B2F179A2}"/>
          </ac:spMkLst>
        </pc:spChg>
        <pc:spChg chg="add del mod">
          <ac:chgData name="Carlo Cecchetti" userId="5fc40ddfe1201a36" providerId="LiveId" clId="{E7B99232-C150-4CD4-8F35-7F19DADB8A38}" dt="2023-11-16T17:34:57.013" v="2072" actId="478"/>
          <ac:spMkLst>
            <pc:docMk/>
            <pc:sldMk cId="0" sldId="262"/>
            <ac:spMk id="9" creationId="{0F8ECB0A-A73B-560B-C490-2570252B2D9D}"/>
          </ac:spMkLst>
        </pc:spChg>
        <pc:spChg chg="add mod">
          <ac:chgData name="Carlo Cecchetti" userId="5fc40ddfe1201a36" providerId="LiveId" clId="{E7B99232-C150-4CD4-8F35-7F19DADB8A38}" dt="2023-11-16T17:39:47.532" v="2646"/>
          <ac:spMkLst>
            <pc:docMk/>
            <pc:sldMk cId="0" sldId="262"/>
            <ac:spMk id="10" creationId="{D1F92376-F0A8-8268-014E-00E32449098A}"/>
          </ac:spMkLst>
        </pc:spChg>
        <pc:spChg chg="mod">
          <ac:chgData name="Carlo Cecchetti" userId="5fc40ddfe1201a36" providerId="LiveId" clId="{E7B99232-C150-4CD4-8F35-7F19DADB8A38}" dt="2023-11-16T17:47:35.161" v="2949" actId="20577"/>
          <ac:spMkLst>
            <pc:docMk/>
            <pc:sldMk cId="0" sldId="262"/>
            <ac:spMk id="200" creationId="{00000000-0000-0000-0000-000000000000}"/>
          </ac:spMkLst>
        </pc:spChg>
        <pc:spChg chg="del mod">
          <ac:chgData name="Carlo Cecchetti" userId="5fc40ddfe1201a36" providerId="LiveId" clId="{E7B99232-C150-4CD4-8F35-7F19DADB8A38}" dt="2023-11-16T17:34:53.786" v="2071" actId="478"/>
          <ac:spMkLst>
            <pc:docMk/>
            <pc:sldMk cId="0" sldId="262"/>
            <ac:spMk id="201" creationId="{00000000-0000-0000-0000-000000000000}"/>
          </ac:spMkLst>
        </pc:spChg>
        <pc:spChg chg="mod">
          <ac:chgData name="Carlo Cecchetti" userId="5fc40ddfe1201a36" providerId="LiveId" clId="{E7B99232-C150-4CD4-8F35-7F19DADB8A38}" dt="2023-11-16T17:36:51.554" v="2274" actId="122"/>
          <ac:spMkLst>
            <pc:docMk/>
            <pc:sldMk cId="0" sldId="262"/>
            <ac:spMk id="202" creationId="{00000000-0000-0000-0000-000000000000}"/>
          </ac:spMkLst>
        </pc:spChg>
        <pc:spChg chg="del mod">
          <ac:chgData name="Carlo Cecchetti" userId="5fc40ddfe1201a36" providerId="LiveId" clId="{E7B99232-C150-4CD4-8F35-7F19DADB8A38}" dt="2023-11-16T17:34:28.576" v="2063" actId="478"/>
          <ac:spMkLst>
            <pc:docMk/>
            <pc:sldMk cId="0" sldId="262"/>
            <ac:spMk id="203" creationId="{00000000-0000-0000-0000-000000000000}"/>
          </ac:spMkLst>
        </pc:spChg>
        <pc:spChg chg="mod">
          <ac:chgData name="Carlo Cecchetti" userId="5fc40ddfe1201a36" providerId="LiveId" clId="{E7B99232-C150-4CD4-8F35-7F19DADB8A38}" dt="2023-11-16T17:47:24.344" v="2931" actId="20577"/>
          <ac:spMkLst>
            <pc:docMk/>
            <pc:sldMk cId="0" sldId="262"/>
            <ac:spMk id="204" creationId="{00000000-0000-0000-0000-000000000000}"/>
          </ac:spMkLst>
        </pc:spChg>
        <pc:spChg chg="del">
          <ac:chgData name="Carlo Cecchetti" userId="5fc40ddfe1201a36" providerId="LiveId" clId="{E7B99232-C150-4CD4-8F35-7F19DADB8A38}" dt="2023-11-16T17:32:53.327" v="2048" actId="478"/>
          <ac:spMkLst>
            <pc:docMk/>
            <pc:sldMk cId="0" sldId="262"/>
            <ac:spMk id="205" creationId="{00000000-0000-0000-0000-000000000000}"/>
          </ac:spMkLst>
        </pc:spChg>
        <pc:spChg chg="del">
          <ac:chgData name="Carlo Cecchetti" userId="5fc40ddfe1201a36" providerId="LiveId" clId="{E7B99232-C150-4CD4-8F35-7F19DADB8A38}" dt="2023-11-16T17:32:53.327" v="2048" actId="478"/>
          <ac:spMkLst>
            <pc:docMk/>
            <pc:sldMk cId="0" sldId="262"/>
            <ac:spMk id="206" creationId="{00000000-0000-0000-0000-000000000000}"/>
          </ac:spMkLst>
        </pc:spChg>
        <pc:grpChg chg="mod">
          <ac:chgData name="Carlo Cecchetti" userId="5fc40ddfe1201a36" providerId="LiveId" clId="{E7B99232-C150-4CD4-8F35-7F19DADB8A38}" dt="2023-11-16T17:35:50.266" v="2120" actId="1076"/>
          <ac:grpSpMkLst>
            <pc:docMk/>
            <pc:sldMk cId="0" sldId="262"/>
            <ac:grpSpMk id="208" creationId="{00000000-0000-0000-0000-000000000000}"/>
          </ac:grpSpMkLst>
        </pc:grpChg>
        <pc:grpChg chg="mod">
          <ac:chgData name="Carlo Cecchetti" userId="5fc40ddfe1201a36" providerId="LiveId" clId="{E7B99232-C150-4CD4-8F35-7F19DADB8A38}" dt="2023-11-16T17:35:38.315" v="2119" actId="1076"/>
          <ac:grpSpMkLst>
            <pc:docMk/>
            <pc:sldMk cId="0" sldId="262"/>
            <ac:grpSpMk id="226" creationId="{00000000-0000-0000-0000-000000000000}"/>
          </ac:grpSpMkLst>
        </pc:grpChg>
        <pc:grpChg chg="del">
          <ac:chgData name="Carlo Cecchetti" userId="5fc40ddfe1201a36" providerId="LiveId" clId="{E7B99232-C150-4CD4-8F35-7F19DADB8A38}" dt="2023-11-16T17:32:53.327" v="2048" actId="478"/>
          <ac:grpSpMkLst>
            <pc:docMk/>
            <pc:sldMk cId="0" sldId="262"/>
            <ac:grpSpMk id="231" creationId="{00000000-0000-0000-0000-000000000000}"/>
          </ac:grpSpMkLst>
        </pc:grpChg>
      </pc:sldChg>
      <pc:sldChg chg="del">
        <pc:chgData name="Carlo Cecchetti" userId="5fc40ddfe1201a36" providerId="LiveId" clId="{E7B99232-C150-4CD4-8F35-7F19DADB8A38}" dt="2023-11-16T17:27:03.803" v="2045" actId="47"/>
        <pc:sldMkLst>
          <pc:docMk/>
          <pc:sldMk cId="0" sldId="263"/>
        </pc:sldMkLst>
      </pc:sldChg>
      <pc:sldChg chg="del">
        <pc:chgData name="Carlo Cecchetti" userId="5fc40ddfe1201a36" providerId="LiveId" clId="{E7B99232-C150-4CD4-8F35-7F19DADB8A38}" dt="2023-11-16T17:49:25.784" v="2952" actId="2696"/>
        <pc:sldMkLst>
          <pc:docMk/>
          <pc:sldMk cId="0" sldId="264"/>
        </pc:sldMkLst>
      </pc:sldChg>
      <pc:sldChg chg="del">
        <pc:chgData name="Carlo Cecchetti" userId="5fc40ddfe1201a36" providerId="LiveId" clId="{E7B99232-C150-4CD4-8F35-7F19DADB8A38}" dt="2023-11-16T15:36:29.962" v="421" actId="2696"/>
        <pc:sldMkLst>
          <pc:docMk/>
          <pc:sldMk cId="0" sldId="265"/>
        </pc:sldMkLst>
      </pc:sldChg>
      <pc:sldChg chg="addSp delSp modSp mod">
        <pc:chgData name="Carlo Cecchetti" userId="5fc40ddfe1201a36" providerId="LiveId" clId="{E7B99232-C150-4CD4-8F35-7F19DADB8A38}" dt="2023-11-16T16:34:08.633" v="1260" actId="20577"/>
        <pc:sldMkLst>
          <pc:docMk/>
          <pc:sldMk cId="0" sldId="266"/>
        </pc:sldMkLst>
        <pc:spChg chg="add mod">
          <ac:chgData name="Carlo Cecchetti" userId="5fc40ddfe1201a36" providerId="LiveId" clId="{E7B99232-C150-4CD4-8F35-7F19DADB8A38}" dt="2023-11-16T15:34:29.980" v="359" actId="403"/>
          <ac:spMkLst>
            <pc:docMk/>
            <pc:sldMk cId="0" sldId="266"/>
            <ac:spMk id="2" creationId="{DA73EC17-D2F8-2705-C85C-1AE8AA70FC02}"/>
          </ac:spMkLst>
        </pc:spChg>
        <pc:spChg chg="add mod">
          <ac:chgData name="Carlo Cecchetti" userId="5fc40ddfe1201a36" providerId="LiveId" clId="{E7B99232-C150-4CD4-8F35-7F19DADB8A38}" dt="2023-11-16T15:31:41.646" v="323" actId="20577"/>
          <ac:spMkLst>
            <pc:docMk/>
            <pc:sldMk cId="0" sldId="266"/>
            <ac:spMk id="3" creationId="{70DDD5E0-0602-7F4A-51FE-5477DDF7FC15}"/>
          </ac:spMkLst>
        </pc:spChg>
        <pc:spChg chg="add mod">
          <ac:chgData name="Carlo Cecchetti" userId="5fc40ddfe1201a36" providerId="LiveId" clId="{E7B99232-C150-4CD4-8F35-7F19DADB8A38}" dt="2023-11-16T15:31:49.635" v="324" actId="207"/>
          <ac:spMkLst>
            <pc:docMk/>
            <pc:sldMk cId="0" sldId="266"/>
            <ac:spMk id="4" creationId="{09D89A84-24AC-C3EF-EFCB-DDA4BB471325}"/>
          </ac:spMkLst>
        </pc:spChg>
        <pc:spChg chg="mod">
          <ac:chgData name="Carlo Cecchetti" userId="5fc40ddfe1201a36" providerId="LiveId" clId="{E7B99232-C150-4CD4-8F35-7F19DADB8A38}" dt="2023-11-16T16:34:08.633" v="1260" actId="20577"/>
          <ac:spMkLst>
            <pc:docMk/>
            <pc:sldMk cId="0" sldId="266"/>
            <ac:spMk id="305" creationId="{00000000-0000-0000-0000-000000000000}"/>
          </ac:spMkLst>
        </pc:spChg>
        <pc:spChg chg="mod">
          <ac:chgData name="Carlo Cecchetti" userId="5fc40ddfe1201a36" providerId="LiveId" clId="{E7B99232-C150-4CD4-8F35-7F19DADB8A38}" dt="2023-11-16T15:36:52.744" v="436" actId="20577"/>
          <ac:spMkLst>
            <pc:docMk/>
            <pc:sldMk cId="0" sldId="266"/>
            <ac:spMk id="306" creationId="{00000000-0000-0000-0000-000000000000}"/>
          </ac:spMkLst>
        </pc:spChg>
        <pc:spChg chg="mod">
          <ac:chgData name="Carlo Cecchetti" userId="5fc40ddfe1201a36" providerId="LiveId" clId="{E7B99232-C150-4CD4-8F35-7F19DADB8A38}" dt="2023-11-16T15:36:45.048" v="430" actId="20577"/>
          <ac:spMkLst>
            <pc:docMk/>
            <pc:sldMk cId="0" sldId="266"/>
            <ac:spMk id="307" creationId="{00000000-0000-0000-0000-000000000000}"/>
          </ac:spMkLst>
        </pc:spChg>
        <pc:spChg chg="mod">
          <ac:chgData name="Carlo Cecchetti" userId="5fc40ddfe1201a36" providerId="LiveId" clId="{E7B99232-C150-4CD4-8F35-7F19DADB8A38}" dt="2023-11-16T15:35:43.364" v="420" actId="404"/>
          <ac:spMkLst>
            <pc:docMk/>
            <pc:sldMk cId="0" sldId="266"/>
            <ac:spMk id="308" creationId="{00000000-0000-0000-0000-000000000000}"/>
          </ac:spMkLst>
        </pc:spChg>
        <pc:spChg chg="mod">
          <ac:chgData name="Carlo Cecchetti" userId="5fc40ddfe1201a36" providerId="LiveId" clId="{E7B99232-C150-4CD4-8F35-7F19DADB8A38}" dt="2023-11-16T15:30:23.656" v="258" actId="207"/>
          <ac:spMkLst>
            <pc:docMk/>
            <pc:sldMk cId="0" sldId="266"/>
            <ac:spMk id="309" creationId="{00000000-0000-0000-0000-000000000000}"/>
          </ac:spMkLst>
        </pc:spChg>
        <pc:spChg chg="del">
          <ac:chgData name="Carlo Cecchetti" userId="5fc40ddfe1201a36" providerId="LiveId" clId="{E7B99232-C150-4CD4-8F35-7F19DADB8A38}" dt="2023-11-16T15:37:19.242" v="438" actId="478"/>
          <ac:spMkLst>
            <pc:docMk/>
            <pc:sldMk cId="0" sldId="266"/>
            <ac:spMk id="310" creationId="{00000000-0000-0000-0000-000000000000}"/>
          </ac:spMkLst>
        </pc:spChg>
        <pc:spChg chg="mod">
          <ac:chgData name="Carlo Cecchetti" userId="5fc40ddfe1201a36" providerId="LiveId" clId="{E7B99232-C150-4CD4-8F35-7F19DADB8A38}" dt="2023-11-16T15:31:28.855" v="311" actId="20577"/>
          <ac:spMkLst>
            <pc:docMk/>
            <pc:sldMk cId="0" sldId="266"/>
            <ac:spMk id="311" creationId="{00000000-0000-0000-0000-000000000000}"/>
          </ac:spMkLst>
        </pc:spChg>
        <pc:spChg chg="mod">
          <ac:chgData name="Carlo Cecchetti" userId="5fc40ddfe1201a36" providerId="LiveId" clId="{E7B99232-C150-4CD4-8F35-7F19DADB8A38}" dt="2023-11-16T15:30:57.617" v="287" actId="20577"/>
          <ac:spMkLst>
            <pc:docMk/>
            <pc:sldMk cId="0" sldId="266"/>
            <ac:spMk id="312" creationId="{00000000-0000-0000-0000-000000000000}"/>
          </ac:spMkLst>
        </pc:spChg>
        <pc:spChg chg="mod">
          <ac:chgData name="Carlo Cecchetti" userId="5fc40ddfe1201a36" providerId="LiveId" clId="{E7B99232-C150-4CD4-8F35-7F19DADB8A38}" dt="2023-11-16T15:30:29.669" v="268" actId="20577"/>
          <ac:spMkLst>
            <pc:docMk/>
            <pc:sldMk cId="0" sldId="266"/>
            <ac:spMk id="313" creationId="{00000000-0000-0000-0000-000000000000}"/>
          </ac:spMkLst>
        </pc:spChg>
        <pc:spChg chg="mod">
          <ac:chgData name="Carlo Cecchetti" userId="5fc40ddfe1201a36" providerId="LiveId" clId="{E7B99232-C150-4CD4-8F35-7F19DADB8A38}" dt="2023-11-16T15:30:50.264" v="269" actId="207"/>
          <ac:spMkLst>
            <pc:docMk/>
            <pc:sldMk cId="0" sldId="266"/>
            <ac:spMk id="315" creationId="{00000000-0000-0000-0000-000000000000}"/>
          </ac:spMkLst>
        </pc:spChg>
        <pc:spChg chg="mod">
          <ac:chgData name="Carlo Cecchetti" userId="5fc40ddfe1201a36" providerId="LiveId" clId="{E7B99232-C150-4CD4-8F35-7F19DADB8A38}" dt="2023-11-16T15:31:11.321" v="288" actId="207"/>
          <ac:spMkLst>
            <pc:docMk/>
            <pc:sldMk cId="0" sldId="266"/>
            <ac:spMk id="316" creationId="{00000000-0000-0000-0000-000000000000}"/>
          </ac:spMkLst>
        </pc:spChg>
        <pc:picChg chg="del mod">
          <ac:chgData name="Carlo Cecchetti" userId="5fc40ddfe1201a36" providerId="LiveId" clId="{E7B99232-C150-4CD4-8F35-7F19DADB8A38}" dt="2023-11-16T15:22:45.427" v="226" actId="478"/>
          <ac:picMkLst>
            <pc:docMk/>
            <pc:sldMk cId="0" sldId="266"/>
            <ac:picMk id="317" creationId="{00000000-0000-0000-0000-000000000000}"/>
          </ac:picMkLst>
        </pc:picChg>
        <pc:picChg chg="add del mod">
          <ac:chgData name="Carlo Cecchetti" userId="5fc40ddfe1201a36" providerId="LiveId" clId="{E7B99232-C150-4CD4-8F35-7F19DADB8A38}" dt="2023-11-16T15:22:43.977" v="225"/>
          <ac:picMkLst>
            <pc:docMk/>
            <pc:sldMk cId="0" sldId="266"/>
            <ac:picMk id="1026" creationId="{77836C02-921F-F31A-82A9-6671BE0E2C5D}"/>
          </ac:picMkLst>
        </pc:picChg>
        <pc:picChg chg="add del mod">
          <ac:chgData name="Carlo Cecchetti" userId="5fc40ddfe1201a36" providerId="LiveId" clId="{E7B99232-C150-4CD4-8F35-7F19DADB8A38}" dt="2023-11-16T15:24:30.685" v="232" actId="478"/>
          <ac:picMkLst>
            <pc:docMk/>
            <pc:sldMk cId="0" sldId="266"/>
            <ac:picMk id="1028" creationId="{1C3CF130-0C00-8451-D3F1-9CEDC7AB64A2}"/>
          </ac:picMkLst>
        </pc:picChg>
        <pc:picChg chg="add del mod">
          <ac:chgData name="Carlo Cecchetti" userId="5fc40ddfe1201a36" providerId="LiveId" clId="{E7B99232-C150-4CD4-8F35-7F19DADB8A38}" dt="2023-11-16T15:25:14.516" v="238" actId="478"/>
          <ac:picMkLst>
            <pc:docMk/>
            <pc:sldMk cId="0" sldId="266"/>
            <ac:picMk id="1030" creationId="{B772A709-0068-616F-FE4E-B10D918182AA}"/>
          </ac:picMkLst>
        </pc:picChg>
        <pc:picChg chg="add del mod">
          <ac:chgData name="Carlo Cecchetti" userId="5fc40ddfe1201a36" providerId="LiveId" clId="{E7B99232-C150-4CD4-8F35-7F19DADB8A38}" dt="2023-11-16T15:26:57.045" v="242" actId="478"/>
          <ac:picMkLst>
            <pc:docMk/>
            <pc:sldMk cId="0" sldId="266"/>
            <ac:picMk id="1032" creationId="{ACAC6207-BEEE-0C4B-A2CD-707BFE58B96E}"/>
          </ac:picMkLst>
        </pc:picChg>
        <pc:picChg chg="add mod">
          <ac:chgData name="Carlo Cecchetti" userId="5fc40ddfe1201a36" providerId="LiveId" clId="{E7B99232-C150-4CD4-8F35-7F19DADB8A38}" dt="2023-11-16T15:37:25.475" v="440" actId="1076"/>
          <ac:picMkLst>
            <pc:docMk/>
            <pc:sldMk cId="0" sldId="266"/>
            <ac:picMk id="1034" creationId="{34B8CFEF-BB7D-42BE-538B-0723FDD4D1B4}"/>
          </ac:picMkLst>
        </pc:picChg>
      </pc:sldChg>
      <pc:sldChg chg="addSp modSp mod">
        <pc:chgData name="Carlo Cecchetti" userId="5fc40ddfe1201a36" providerId="LiveId" clId="{E7B99232-C150-4CD4-8F35-7F19DADB8A38}" dt="2023-11-16T16:54:58.195" v="1685" actId="2165"/>
        <pc:sldMkLst>
          <pc:docMk/>
          <pc:sldMk cId="0" sldId="267"/>
        </pc:sldMkLst>
        <pc:spChg chg="mod">
          <ac:chgData name="Carlo Cecchetti" userId="5fc40ddfe1201a36" providerId="LiveId" clId="{E7B99232-C150-4CD4-8F35-7F19DADB8A38}" dt="2023-11-16T16:41:47.773" v="1529" actId="20577"/>
          <ac:spMkLst>
            <pc:docMk/>
            <pc:sldMk cId="0" sldId="267"/>
            <ac:spMk id="322" creationId="{00000000-0000-0000-0000-000000000000}"/>
          </ac:spMkLst>
        </pc:spChg>
        <pc:graphicFrameChg chg="add mod modGraphic">
          <ac:chgData name="Carlo Cecchetti" userId="5fc40ddfe1201a36" providerId="LiveId" clId="{E7B99232-C150-4CD4-8F35-7F19DADB8A38}" dt="2023-11-16T16:29:58.723" v="1220" actId="1076"/>
          <ac:graphicFrameMkLst>
            <pc:docMk/>
            <pc:sldMk cId="0" sldId="267"/>
            <ac:graphicFrameMk id="2" creationId="{CCD6D02E-000E-F941-3BF3-A32A72E1B9F5}"/>
          </ac:graphicFrameMkLst>
        </pc:graphicFrameChg>
        <pc:graphicFrameChg chg="mod modGraphic">
          <ac:chgData name="Carlo Cecchetti" userId="5fc40ddfe1201a36" providerId="LiveId" clId="{E7B99232-C150-4CD4-8F35-7F19DADB8A38}" dt="2023-11-16T16:54:58.195" v="1685" actId="2165"/>
          <ac:graphicFrameMkLst>
            <pc:docMk/>
            <pc:sldMk cId="0" sldId="267"/>
            <ac:graphicFrameMk id="323" creationId="{00000000-0000-0000-0000-000000000000}"/>
          </ac:graphicFrameMkLst>
        </pc:graphicFrameChg>
      </pc:sldChg>
      <pc:sldChg chg="addSp delSp modSp mod modTransition delAnim">
        <pc:chgData name="Carlo Cecchetti" userId="5fc40ddfe1201a36" providerId="LiveId" clId="{E7B99232-C150-4CD4-8F35-7F19DADB8A38}" dt="2023-11-16T16:33:11.554" v="1247"/>
        <pc:sldMkLst>
          <pc:docMk/>
          <pc:sldMk cId="0" sldId="268"/>
        </pc:sldMkLst>
        <pc:spChg chg="add del mod">
          <ac:chgData name="Carlo Cecchetti" userId="5fc40ddfe1201a36" providerId="LiveId" clId="{E7B99232-C150-4CD4-8F35-7F19DADB8A38}" dt="2023-11-16T16:31:46.785" v="1234" actId="478"/>
          <ac:spMkLst>
            <pc:docMk/>
            <pc:sldMk cId="0" sldId="268"/>
            <ac:spMk id="8" creationId="{155F0A21-ED8E-F129-6B60-4D2E16BD5CA1}"/>
          </ac:spMkLst>
        </pc:spChg>
        <pc:spChg chg="mod">
          <ac:chgData name="Carlo Cecchetti" userId="5fc40ddfe1201a36" providerId="LiveId" clId="{E7B99232-C150-4CD4-8F35-7F19DADB8A38}" dt="2023-11-16T16:23:15.567" v="983" actId="20577"/>
          <ac:spMkLst>
            <pc:docMk/>
            <pc:sldMk cId="0" sldId="268"/>
            <ac:spMk id="329" creationId="{00000000-0000-0000-0000-000000000000}"/>
          </ac:spMkLst>
        </pc:spChg>
        <pc:spChg chg="del mod">
          <ac:chgData name="Carlo Cecchetti" userId="5fc40ddfe1201a36" providerId="LiveId" clId="{E7B99232-C150-4CD4-8F35-7F19DADB8A38}" dt="2023-11-16T16:31:32.336" v="1232" actId="478"/>
          <ac:spMkLst>
            <pc:docMk/>
            <pc:sldMk cId="0" sldId="268"/>
            <ac:spMk id="330" creationId="{00000000-0000-0000-0000-000000000000}"/>
          </ac:spMkLst>
        </pc:spChg>
        <pc:spChg chg="del">
          <ac:chgData name="Carlo Cecchetti" userId="5fc40ddfe1201a36" providerId="LiveId" clId="{E7B99232-C150-4CD4-8F35-7F19DADB8A38}" dt="2023-11-16T16:19:16.807" v="960" actId="478"/>
          <ac:spMkLst>
            <pc:docMk/>
            <pc:sldMk cId="0" sldId="268"/>
            <ac:spMk id="331" creationId="{00000000-0000-0000-0000-000000000000}"/>
          </ac:spMkLst>
        </pc:spChg>
        <pc:grpChg chg="del">
          <ac:chgData name="Carlo Cecchetti" userId="5fc40ddfe1201a36" providerId="LiveId" clId="{E7B99232-C150-4CD4-8F35-7F19DADB8A38}" dt="2023-11-16T16:19:16.807" v="960" actId="478"/>
          <ac:grpSpMkLst>
            <pc:docMk/>
            <pc:sldMk cId="0" sldId="268"/>
            <ac:grpSpMk id="332" creationId="{00000000-0000-0000-0000-000000000000}"/>
          </ac:grpSpMkLst>
        </pc:grpChg>
        <pc:graphicFrameChg chg="add del modGraphic">
          <ac:chgData name="Carlo Cecchetti" userId="5fc40ddfe1201a36" providerId="LiveId" clId="{E7B99232-C150-4CD4-8F35-7F19DADB8A38}" dt="2023-11-16T16:19:01.002" v="958" actId="478"/>
          <ac:graphicFrameMkLst>
            <pc:docMk/>
            <pc:sldMk cId="0" sldId="268"/>
            <ac:graphicFrameMk id="2" creationId="{F67BC7B3-E9DE-1678-A055-7C055FED98CB}"/>
          </ac:graphicFrameMkLst>
        </pc:graphicFrameChg>
        <pc:graphicFrameChg chg="add mod modGraphic">
          <ac:chgData name="Carlo Cecchetti" userId="5fc40ddfe1201a36" providerId="LiveId" clId="{E7B99232-C150-4CD4-8F35-7F19DADB8A38}" dt="2023-11-16T16:29:53.049" v="1219" actId="1076"/>
          <ac:graphicFrameMkLst>
            <pc:docMk/>
            <pc:sldMk cId="0" sldId="268"/>
            <ac:graphicFrameMk id="3" creationId="{D9330127-C6DC-9678-34ED-DD638D86F650}"/>
          </ac:graphicFrameMkLst>
        </pc:graphicFrameChg>
        <pc:picChg chg="add del mod">
          <ac:chgData name="Carlo Cecchetti" userId="5fc40ddfe1201a36" providerId="LiveId" clId="{E7B99232-C150-4CD4-8F35-7F19DADB8A38}" dt="2023-11-16T16:30:55.014" v="1226" actId="478"/>
          <ac:picMkLst>
            <pc:docMk/>
            <pc:sldMk cId="0" sldId="268"/>
            <ac:picMk id="6" creationId="{C9777F5A-F5E3-C9F9-267F-A7813F5F0D0E}"/>
          </ac:picMkLst>
        </pc:picChg>
        <pc:picChg chg="del">
          <ac:chgData name="Carlo Cecchetti" userId="5fc40ddfe1201a36" providerId="LiveId" clId="{E7B99232-C150-4CD4-8F35-7F19DADB8A38}" dt="2023-11-16T16:19:16.807" v="960" actId="478"/>
          <ac:picMkLst>
            <pc:docMk/>
            <pc:sldMk cId="0" sldId="268"/>
            <ac:picMk id="335" creationId="{00000000-0000-0000-0000-000000000000}"/>
          </ac:picMkLst>
        </pc:picChg>
      </pc:sldChg>
      <pc:sldChg chg="addSp delSp modSp del mod modTransition delAnim">
        <pc:chgData name="Carlo Cecchetti" userId="5fc40ddfe1201a36" providerId="LiveId" clId="{E7B99232-C150-4CD4-8F35-7F19DADB8A38}" dt="2023-11-16T17:48:22.578" v="2951" actId="2696"/>
        <pc:sldMkLst>
          <pc:docMk/>
          <pc:sldMk cId="0" sldId="269"/>
        </pc:sldMkLst>
        <pc:picChg chg="add del mod">
          <ac:chgData name="Carlo Cecchetti" userId="5fc40ddfe1201a36" providerId="LiveId" clId="{E7B99232-C150-4CD4-8F35-7F19DADB8A38}" dt="2023-11-16T16:30:58.621" v="1227" actId="478"/>
          <ac:picMkLst>
            <pc:docMk/>
            <pc:sldMk cId="0" sldId="269"/>
            <ac:picMk id="3" creationId="{6DA46A31-4D04-7966-C4E3-9D732AEBCD13}"/>
          </ac:picMkLst>
        </pc:picChg>
      </pc:sldChg>
      <pc:sldChg chg="addSp delSp modSp mod">
        <pc:chgData name="Carlo Cecchetti" userId="5fc40ddfe1201a36" providerId="LiveId" clId="{E7B99232-C150-4CD4-8F35-7F19DADB8A38}" dt="2023-11-16T16:56:58.944" v="1699" actId="20577"/>
        <pc:sldMkLst>
          <pc:docMk/>
          <pc:sldMk cId="0" sldId="271"/>
        </pc:sldMkLst>
        <pc:spChg chg="add mod">
          <ac:chgData name="Carlo Cecchetti" userId="5fc40ddfe1201a36" providerId="LiveId" clId="{E7B99232-C150-4CD4-8F35-7F19DADB8A38}" dt="2023-11-16T15:42:55.051" v="490" actId="20577"/>
          <ac:spMkLst>
            <pc:docMk/>
            <pc:sldMk cId="0" sldId="271"/>
            <ac:spMk id="2" creationId="{EAB2A16B-C604-AA7A-ADE9-62D8A5AF5DC6}"/>
          </ac:spMkLst>
        </pc:spChg>
        <pc:spChg chg="add del">
          <ac:chgData name="Carlo Cecchetti" userId="5fc40ddfe1201a36" providerId="LiveId" clId="{E7B99232-C150-4CD4-8F35-7F19DADB8A38}" dt="2023-11-16T15:43:10.924" v="498" actId="22"/>
          <ac:spMkLst>
            <pc:docMk/>
            <pc:sldMk cId="0" sldId="271"/>
            <ac:spMk id="4" creationId="{A15944B2-6CA4-90C2-F4BE-69DF9FEEE2AC}"/>
          </ac:spMkLst>
        </pc:spChg>
        <pc:spChg chg="mod">
          <ac:chgData name="Carlo Cecchetti" userId="5fc40ddfe1201a36" providerId="LiveId" clId="{E7B99232-C150-4CD4-8F35-7F19DADB8A38}" dt="2023-11-16T16:56:58.944" v="1699" actId="20577"/>
          <ac:spMkLst>
            <pc:docMk/>
            <pc:sldMk cId="0" sldId="271"/>
            <ac:spMk id="384" creationId="{00000000-0000-0000-0000-000000000000}"/>
          </ac:spMkLst>
        </pc:spChg>
        <pc:spChg chg="mod">
          <ac:chgData name="Carlo Cecchetti" userId="5fc40ddfe1201a36" providerId="LiveId" clId="{E7B99232-C150-4CD4-8F35-7F19DADB8A38}" dt="2023-11-16T15:43:17.741" v="525" actId="20577"/>
          <ac:spMkLst>
            <pc:docMk/>
            <pc:sldMk cId="0" sldId="271"/>
            <ac:spMk id="390" creationId="{00000000-0000-0000-0000-000000000000}"/>
          </ac:spMkLst>
        </pc:spChg>
        <pc:spChg chg="del mod">
          <ac:chgData name="Carlo Cecchetti" userId="5fc40ddfe1201a36" providerId="LiveId" clId="{E7B99232-C150-4CD4-8F35-7F19DADB8A38}" dt="2023-11-16T15:43:09.394" v="496" actId="478"/>
          <ac:spMkLst>
            <pc:docMk/>
            <pc:sldMk cId="0" sldId="271"/>
            <ac:spMk id="393" creationId="{00000000-0000-0000-0000-000000000000}"/>
          </ac:spMkLst>
        </pc:spChg>
      </pc:sldChg>
      <pc:sldChg chg="addSp delSp modSp mod">
        <pc:chgData name="Carlo Cecchetti" userId="5fc40ddfe1201a36" providerId="LiveId" clId="{E7B99232-C150-4CD4-8F35-7F19DADB8A38}" dt="2023-11-16T17:14:03.682" v="2026" actId="14100"/>
        <pc:sldMkLst>
          <pc:docMk/>
          <pc:sldMk cId="0" sldId="272"/>
        </pc:sldMkLst>
        <pc:spChg chg="mod">
          <ac:chgData name="Carlo Cecchetti" userId="5fc40ddfe1201a36" providerId="LiveId" clId="{E7B99232-C150-4CD4-8F35-7F19DADB8A38}" dt="2023-11-16T17:00:58.205" v="1875" actId="20577"/>
          <ac:spMkLst>
            <pc:docMk/>
            <pc:sldMk cId="0" sldId="272"/>
            <ac:spMk id="399" creationId="{00000000-0000-0000-0000-000000000000}"/>
          </ac:spMkLst>
        </pc:spChg>
        <pc:spChg chg="del mod">
          <ac:chgData name="Carlo Cecchetti" userId="5fc40ddfe1201a36" providerId="LiveId" clId="{E7B99232-C150-4CD4-8F35-7F19DADB8A38}" dt="2023-11-16T16:59:26.902" v="1821" actId="478"/>
          <ac:spMkLst>
            <pc:docMk/>
            <pc:sldMk cId="0" sldId="272"/>
            <ac:spMk id="400" creationId="{00000000-0000-0000-0000-000000000000}"/>
          </ac:spMkLst>
        </pc:spChg>
        <pc:spChg chg="del">
          <ac:chgData name="Carlo Cecchetti" userId="5fc40ddfe1201a36" providerId="LiveId" clId="{E7B99232-C150-4CD4-8F35-7F19DADB8A38}" dt="2023-11-16T16:59:26.902" v="1821" actId="478"/>
          <ac:spMkLst>
            <pc:docMk/>
            <pc:sldMk cId="0" sldId="272"/>
            <ac:spMk id="401" creationId="{00000000-0000-0000-0000-000000000000}"/>
          </ac:spMkLst>
        </pc:spChg>
        <pc:spChg chg="mod">
          <ac:chgData name="Carlo Cecchetti" userId="5fc40ddfe1201a36" providerId="LiveId" clId="{E7B99232-C150-4CD4-8F35-7F19DADB8A38}" dt="2023-11-16T17:01:01.966" v="1885" actId="20577"/>
          <ac:spMkLst>
            <pc:docMk/>
            <pc:sldMk cId="0" sldId="272"/>
            <ac:spMk id="402" creationId="{00000000-0000-0000-0000-000000000000}"/>
          </ac:spMkLst>
        </pc:spChg>
        <pc:spChg chg="mod">
          <ac:chgData name="Carlo Cecchetti" userId="5fc40ddfe1201a36" providerId="LiveId" clId="{E7B99232-C150-4CD4-8F35-7F19DADB8A38}" dt="2023-11-16T17:00:03.687" v="1825" actId="1076"/>
          <ac:spMkLst>
            <pc:docMk/>
            <pc:sldMk cId="0" sldId="272"/>
            <ac:spMk id="403" creationId="{00000000-0000-0000-0000-000000000000}"/>
          </ac:spMkLst>
        </pc:spChg>
        <pc:spChg chg="mod">
          <ac:chgData name="Carlo Cecchetti" userId="5fc40ddfe1201a36" providerId="LiveId" clId="{E7B99232-C150-4CD4-8F35-7F19DADB8A38}" dt="2023-11-16T17:00:03.687" v="1825" actId="1076"/>
          <ac:spMkLst>
            <pc:docMk/>
            <pc:sldMk cId="0" sldId="272"/>
            <ac:spMk id="404" creationId="{00000000-0000-0000-0000-000000000000}"/>
          </ac:spMkLst>
        </pc:spChg>
        <pc:spChg chg="mod">
          <ac:chgData name="Carlo Cecchetti" userId="5fc40ddfe1201a36" providerId="LiveId" clId="{E7B99232-C150-4CD4-8F35-7F19DADB8A38}" dt="2023-11-16T17:00:03.687" v="1825" actId="1076"/>
          <ac:spMkLst>
            <pc:docMk/>
            <pc:sldMk cId="0" sldId="272"/>
            <ac:spMk id="405" creationId="{00000000-0000-0000-0000-000000000000}"/>
          </ac:spMkLst>
        </pc:spChg>
        <pc:spChg chg="del mod">
          <ac:chgData name="Carlo Cecchetti" userId="5fc40ddfe1201a36" providerId="LiveId" clId="{E7B99232-C150-4CD4-8F35-7F19DADB8A38}" dt="2023-11-16T16:58:07.663" v="1776" actId="478"/>
          <ac:spMkLst>
            <pc:docMk/>
            <pc:sldMk cId="0" sldId="272"/>
            <ac:spMk id="406" creationId="{00000000-0000-0000-0000-000000000000}"/>
          </ac:spMkLst>
        </pc:spChg>
        <pc:spChg chg="mod">
          <ac:chgData name="Carlo Cecchetti" userId="5fc40ddfe1201a36" providerId="LiveId" clId="{E7B99232-C150-4CD4-8F35-7F19DADB8A38}" dt="2023-11-16T17:01:10.219" v="1894" actId="20577"/>
          <ac:spMkLst>
            <pc:docMk/>
            <pc:sldMk cId="0" sldId="272"/>
            <ac:spMk id="407" creationId="{00000000-0000-0000-0000-000000000000}"/>
          </ac:spMkLst>
        </pc:spChg>
        <pc:spChg chg="mod">
          <ac:chgData name="Carlo Cecchetti" userId="5fc40ddfe1201a36" providerId="LiveId" clId="{E7B99232-C150-4CD4-8F35-7F19DADB8A38}" dt="2023-11-16T17:01:33.071" v="1948" actId="20577"/>
          <ac:spMkLst>
            <pc:docMk/>
            <pc:sldMk cId="0" sldId="272"/>
            <ac:spMk id="408" creationId="{00000000-0000-0000-0000-000000000000}"/>
          </ac:spMkLst>
        </pc:spChg>
        <pc:spChg chg="mod">
          <ac:chgData name="Carlo Cecchetti" userId="5fc40ddfe1201a36" providerId="LiveId" clId="{E7B99232-C150-4CD4-8F35-7F19DADB8A38}" dt="2023-11-16T17:00:03.687" v="1825" actId="1076"/>
          <ac:spMkLst>
            <pc:docMk/>
            <pc:sldMk cId="0" sldId="272"/>
            <ac:spMk id="409" creationId="{00000000-0000-0000-0000-000000000000}"/>
          </ac:spMkLst>
        </pc:spChg>
        <pc:spChg chg="del mod">
          <ac:chgData name="Carlo Cecchetti" userId="5fc40ddfe1201a36" providerId="LiveId" clId="{E7B99232-C150-4CD4-8F35-7F19DADB8A38}" dt="2023-11-16T16:58:07.663" v="1776" actId="478"/>
          <ac:spMkLst>
            <pc:docMk/>
            <pc:sldMk cId="0" sldId="272"/>
            <ac:spMk id="410" creationId="{00000000-0000-0000-0000-000000000000}"/>
          </ac:spMkLst>
        </pc:spChg>
        <pc:spChg chg="mod">
          <ac:chgData name="Carlo Cecchetti" userId="5fc40ddfe1201a36" providerId="LiveId" clId="{E7B99232-C150-4CD4-8F35-7F19DADB8A38}" dt="2023-11-16T17:00:41.952" v="1837" actId="20577"/>
          <ac:spMkLst>
            <pc:docMk/>
            <pc:sldMk cId="0" sldId="272"/>
            <ac:spMk id="411" creationId="{00000000-0000-0000-0000-000000000000}"/>
          </ac:spMkLst>
        </pc:spChg>
        <pc:spChg chg="del">
          <ac:chgData name="Carlo Cecchetti" userId="5fc40ddfe1201a36" providerId="LiveId" clId="{E7B99232-C150-4CD4-8F35-7F19DADB8A38}" dt="2023-11-16T16:58:12.319" v="1777" actId="478"/>
          <ac:spMkLst>
            <pc:docMk/>
            <pc:sldMk cId="0" sldId="272"/>
            <ac:spMk id="412" creationId="{00000000-0000-0000-0000-000000000000}"/>
          </ac:spMkLst>
        </pc:spChg>
        <pc:spChg chg="del">
          <ac:chgData name="Carlo Cecchetti" userId="5fc40ddfe1201a36" providerId="LiveId" clId="{E7B99232-C150-4CD4-8F35-7F19DADB8A38}" dt="2023-11-16T16:58:12.319" v="1777" actId="478"/>
          <ac:spMkLst>
            <pc:docMk/>
            <pc:sldMk cId="0" sldId="272"/>
            <ac:spMk id="413" creationId="{00000000-0000-0000-0000-000000000000}"/>
          </ac:spMkLst>
        </pc:spChg>
        <pc:spChg chg="del">
          <ac:chgData name="Carlo Cecchetti" userId="5fc40ddfe1201a36" providerId="LiveId" clId="{E7B99232-C150-4CD4-8F35-7F19DADB8A38}" dt="2023-11-16T16:58:44.111" v="1799" actId="478"/>
          <ac:spMkLst>
            <pc:docMk/>
            <pc:sldMk cId="0" sldId="272"/>
            <ac:spMk id="414" creationId="{00000000-0000-0000-0000-000000000000}"/>
          </ac:spMkLst>
        </pc:spChg>
        <pc:spChg chg="del">
          <ac:chgData name="Carlo Cecchetti" userId="5fc40ddfe1201a36" providerId="LiveId" clId="{E7B99232-C150-4CD4-8F35-7F19DADB8A38}" dt="2023-11-16T16:58:45.766" v="1800" actId="478"/>
          <ac:spMkLst>
            <pc:docMk/>
            <pc:sldMk cId="0" sldId="272"/>
            <ac:spMk id="415" creationId="{00000000-0000-0000-0000-000000000000}"/>
          </ac:spMkLst>
        </pc:spChg>
        <pc:spChg chg="mod">
          <ac:chgData name="Carlo Cecchetti" userId="5fc40ddfe1201a36" providerId="LiveId" clId="{E7B99232-C150-4CD4-8F35-7F19DADB8A38}" dt="2023-11-16T17:00:22.654" v="1829" actId="1076"/>
          <ac:spMkLst>
            <pc:docMk/>
            <pc:sldMk cId="0" sldId="272"/>
            <ac:spMk id="416" creationId="{00000000-0000-0000-0000-000000000000}"/>
          </ac:spMkLst>
        </pc:spChg>
        <pc:spChg chg="mod">
          <ac:chgData name="Carlo Cecchetti" userId="5fc40ddfe1201a36" providerId="LiveId" clId="{E7B99232-C150-4CD4-8F35-7F19DADB8A38}" dt="2023-11-16T17:02:12.707" v="2020" actId="20577"/>
          <ac:spMkLst>
            <pc:docMk/>
            <pc:sldMk cId="0" sldId="272"/>
            <ac:spMk id="417" creationId="{00000000-0000-0000-0000-000000000000}"/>
          </ac:spMkLst>
        </pc:spChg>
        <pc:spChg chg="del mod">
          <ac:chgData name="Carlo Cecchetti" userId="5fc40ddfe1201a36" providerId="LiveId" clId="{E7B99232-C150-4CD4-8F35-7F19DADB8A38}" dt="2023-11-16T16:59:32.581" v="1823" actId="478"/>
          <ac:spMkLst>
            <pc:docMk/>
            <pc:sldMk cId="0" sldId="272"/>
            <ac:spMk id="418" creationId="{00000000-0000-0000-0000-000000000000}"/>
          </ac:spMkLst>
        </pc:spChg>
        <pc:picChg chg="del mod">
          <ac:chgData name="Carlo Cecchetti" userId="5fc40ddfe1201a36" providerId="LiveId" clId="{E7B99232-C150-4CD4-8F35-7F19DADB8A38}" dt="2023-11-16T17:13:44.276" v="2021" actId="478"/>
          <ac:picMkLst>
            <pc:docMk/>
            <pc:sldMk cId="0" sldId="272"/>
            <ac:picMk id="420" creationId="{00000000-0000-0000-0000-000000000000}"/>
          </ac:picMkLst>
        </pc:picChg>
        <pc:picChg chg="add mod">
          <ac:chgData name="Carlo Cecchetti" userId="5fc40ddfe1201a36" providerId="LiveId" clId="{E7B99232-C150-4CD4-8F35-7F19DADB8A38}" dt="2023-11-16T17:14:03.682" v="2026" actId="14100"/>
          <ac:picMkLst>
            <pc:docMk/>
            <pc:sldMk cId="0" sldId="272"/>
            <ac:picMk id="2050" creationId="{070E2C7A-8438-8640-8CE1-DA111D6FE73F}"/>
          </ac:picMkLst>
        </pc:picChg>
      </pc:sldChg>
      <pc:sldChg chg="addSp delSp del mod">
        <pc:chgData name="Carlo Cecchetti" userId="5fc40ddfe1201a36" providerId="LiveId" clId="{E7B99232-C150-4CD4-8F35-7F19DADB8A38}" dt="2023-11-16T17:28:01.691" v="2047" actId="47"/>
        <pc:sldMkLst>
          <pc:docMk/>
          <pc:sldMk cId="0" sldId="273"/>
        </pc:sldMkLst>
        <pc:spChg chg="add del">
          <ac:chgData name="Carlo Cecchetti" userId="5fc40ddfe1201a36" providerId="LiveId" clId="{E7B99232-C150-4CD4-8F35-7F19DADB8A38}" dt="2023-11-16T15:50:26.038" v="544" actId="11529"/>
          <ac:spMkLst>
            <pc:docMk/>
            <pc:sldMk cId="0" sldId="273"/>
            <ac:spMk id="2" creationId="{A5C66CF2-1460-6E9D-2906-223630961D42}"/>
          </ac:spMkLst>
        </pc:spChg>
      </pc:sldChg>
      <pc:sldChg chg="del">
        <pc:chgData name="Carlo Cecchetti" userId="5fc40ddfe1201a36" providerId="LiveId" clId="{E7B99232-C150-4CD4-8F35-7F19DADB8A38}" dt="2023-11-16T17:26:49.697" v="2044" actId="47"/>
        <pc:sldMkLst>
          <pc:docMk/>
          <pc:sldMk cId="0" sldId="274"/>
        </pc:sldMkLst>
      </pc:sldChg>
      <pc:sldChg chg="del">
        <pc:chgData name="Carlo Cecchetti" userId="5fc40ddfe1201a36" providerId="LiveId" clId="{E7B99232-C150-4CD4-8F35-7F19DADB8A38}" dt="2023-11-16T17:26:49.697" v="2044" actId="47"/>
        <pc:sldMkLst>
          <pc:docMk/>
          <pc:sldMk cId="0" sldId="275"/>
        </pc:sldMkLst>
      </pc:sldChg>
      <pc:sldChg chg="del">
        <pc:chgData name="Carlo Cecchetti" userId="5fc40ddfe1201a36" providerId="LiveId" clId="{E7B99232-C150-4CD4-8F35-7F19DADB8A38}" dt="2023-11-16T17:26:49.697" v="2044" actId="47"/>
        <pc:sldMkLst>
          <pc:docMk/>
          <pc:sldMk cId="0" sldId="276"/>
        </pc:sldMkLst>
      </pc:sldChg>
      <pc:sldChg chg="del">
        <pc:chgData name="Carlo Cecchetti" userId="5fc40ddfe1201a36" providerId="LiveId" clId="{E7B99232-C150-4CD4-8F35-7F19DADB8A38}" dt="2023-11-16T17:26:49.697" v="2044" actId="47"/>
        <pc:sldMkLst>
          <pc:docMk/>
          <pc:sldMk cId="0" sldId="277"/>
        </pc:sldMkLst>
      </pc:sldChg>
      <pc:sldChg chg="del">
        <pc:chgData name="Carlo Cecchetti" userId="5fc40ddfe1201a36" providerId="LiveId" clId="{E7B99232-C150-4CD4-8F35-7F19DADB8A38}" dt="2023-11-16T17:26:49.697" v="2044" actId="47"/>
        <pc:sldMkLst>
          <pc:docMk/>
          <pc:sldMk cId="0" sldId="278"/>
        </pc:sldMkLst>
      </pc:sldChg>
      <pc:sldChg chg="del">
        <pc:chgData name="Carlo Cecchetti" userId="5fc40ddfe1201a36" providerId="LiveId" clId="{E7B99232-C150-4CD4-8F35-7F19DADB8A38}" dt="2023-11-16T17:26:49.697" v="2044" actId="47"/>
        <pc:sldMkLst>
          <pc:docMk/>
          <pc:sldMk cId="0" sldId="279"/>
        </pc:sldMkLst>
      </pc:sldChg>
      <pc:sldChg chg="del">
        <pc:chgData name="Carlo Cecchetti" userId="5fc40ddfe1201a36" providerId="LiveId" clId="{E7B99232-C150-4CD4-8F35-7F19DADB8A38}" dt="2023-11-16T17:26:49.697" v="2044" actId="47"/>
        <pc:sldMkLst>
          <pc:docMk/>
          <pc:sldMk cId="0" sldId="280"/>
        </pc:sldMkLst>
      </pc:sldChg>
      <pc:sldChg chg="del">
        <pc:chgData name="Carlo Cecchetti" userId="5fc40ddfe1201a36" providerId="LiveId" clId="{E7B99232-C150-4CD4-8F35-7F19DADB8A38}" dt="2023-11-16T17:26:49.697" v="2044" actId="47"/>
        <pc:sldMkLst>
          <pc:docMk/>
          <pc:sldMk cId="0" sldId="281"/>
        </pc:sldMkLst>
      </pc:sldChg>
      <pc:sldChg chg="del">
        <pc:chgData name="Carlo Cecchetti" userId="5fc40ddfe1201a36" providerId="LiveId" clId="{E7B99232-C150-4CD4-8F35-7F19DADB8A38}" dt="2023-11-16T17:26:49.697" v="2044" actId="47"/>
        <pc:sldMkLst>
          <pc:docMk/>
          <pc:sldMk cId="0" sldId="282"/>
        </pc:sldMkLst>
      </pc:sldChg>
      <pc:sldChg chg="del">
        <pc:chgData name="Carlo Cecchetti" userId="5fc40ddfe1201a36" providerId="LiveId" clId="{E7B99232-C150-4CD4-8F35-7F19DADB8A38}" dt="2023-11-16T17:26:49.697" v="2044" actId="47"/>
        <pc:sldMkLst>
          <pc:docMk/>
          <pc:sldMk cId="0" sldId="283"/>
        </pc:sldMkLst>
      </pc:sldChg>
      <pc:sldChg chg="del">
        <pc:chgData name="Carlo Cecchetti" userId="5fc40ddfe1201a36" providerId="LiveId" clId="{E7B99232-C150-4CD4-8F35-7F19DADB8A38}" dt="2023-11-16T17:26:49.697" v="2044" actId="47"/>
        <pc:sldMkLst>
          <pc:docMk/>
          <pc:sldMk cId="0" sldId="284"/>
        </pc:sldMkLst>
      </pc:sldChg>
      <pc:sldChg chg="del">
        <pc:chgData name="Carlo Cecchetti" userId="5fc40ddfe1201a36" providerId="LiveId" clId="{E7B99232-C150-4CD4-8F35-7F19DADB8A38}" dt="2023-11-16T17:26:49.697" v="2044" actId="47"/>
        <pc:sldMkLst>
          <pc:docMk/>
          <pc:sldMk cId="0" sldId="285"/>
        </pc:sldMkLst>
      </pc:sldChg>
      <pc:sldChg chg="del">
        <pc:chgData name="Carlo Cecchetti" userId="5fc40ddfe1201a36" providerId="LiveId" clId="{E7B99232-C150-4CD4-8F35-7F19DADB8A38}" dt="2023-11-16T17:26:49.697" v="2044" actId="47"/>
        <pc:sldMkLst>
          <pc:docMk/>
          <pc:sldMk cId="0" sldId="286"/>
        </pc:sldMkLst>
      </pc:sldChg>
      <pc:sldChg chg="del">
        <pc:chgData name="Carlo Cecchetti" userId="5fc40ddfe1201a36" providerId="LiveId" clId="{E7B99232-C150-4CD4-8F35-7F19DADB8A38}" dt="2023-11-16T17:26:49.697" v="2044" actId="47"/>
        <pc:sldMkLst>
          <pc:docMk/>
          <pc:sldMk cId="0" sldId="287"/>
        </pc:sldMkLst>
      </pc:sldChg>
      <pc:sldChg chg="del">
        <pc:chgData name="Carlo Cecchetti" userId="5fc40ddfe1201a36" providerId="LiveId" clId="{E7B99232-C150-4CD4-8F35-7F19DADB8A38}" dt="2023-11-16T17:26:49.697" v="2044" actId="47"/>
        <pc:sldMkLst>
          <pc:docMk/>
          <pc:sldMk cId="0" sldId="288"/>
        </pc:sldMkLst>
      </pc:sldChg>
      <pc:sldChg chg="del">
        <pc:chgData name="Carlo Cecchetti" userId="5fc40ddfe1201a36" providerId="LiveId" clId="{E7B99232-C150-4CD4-8F35-7F19DADB8A38}" dt="2023-11-16T17:26:49.697" v="2044" actId="47"/>
        <pc:sldMkLst>
          <pc:docMk/>
          <pc:sldMk cId="0" sldId="289"/>
        </pc:sldMkLst>
      </pc:sldChg>
      <pc:sldChg chg="del">
        <pc:chgData name="Carlo Cecchetti" userId="5fc40ddfe1201a36" providerId="LiveId" clId="{E7B99232-C150-4CD4-8F35-7F19DADB8A38}" dt="2023-11-16T17:26:49.697" v="2044" actId="47"/>
        <pc:sldMkLst>
          <pc:docMk/>
          <pc:sldMk cId="0" sldId="290"/>
        </pc:sldMkLst>
      </pc:sldChg>
      <pc:sldChg chg="del">
        <pc:chgData name="Carlo Cecchetti" userId="5fc40ddfe1201a36" providerId="LiveId" clId="{E7B99232-C150-4CD4-8F35-7F19DADB8A38}" dt="2023-11-16T17:26:49.697" v="2044" actId="47"/>
        <pc:sldMkLst>
          <pc:docMk/>
          <pc:sldMk cId="0" sldId="291"/>
        </pc:sldMkLst>
      </pc:sldChg>
      <pc:sldChg chg="del">
        <pc:chgData name="Carlo Cecchetti" userId="5fc40ddfe1201a36" providerId="LiveId" clId="{E7B99232-C150-4CD4-8F35-7F19DADB8A38}" dt="2023-11-16T17:26:49.697" v="2044" actId="47"/>
        <pc:sldMkLst>
          <pc:docMk/>
          <pc:sldMk cId="0" sldId="292"/>
        </pc:sldMkLst>
      </pc:sldChg>
      <pc:sldChg chg="del">
        <pc:chgData name="Carlo Cecchetti" userId="5fc40ddfe1201a36" providerId="LiveId" clId="{E7B99232-C150-4CD4-8F35-7F19DADB8A38}" dt="2023-11-16T17:26:49.697" v="2044" actId="47"/>
        <pc:sldMkLst>
          <pc:docMk/>
          <pc:sldMk cId="0" sldId="293"/>
        </pc:sldMkLst>
      </pc:sldChg>
      <pc:sldChg chg="del">
        <pc:chgData name="Carlo Cecchetti" userId="5fc40ddfe1201a36" providerId="LiveId" clId="{E7B99232-C150-4CD4-8F35-7F19DADB8A38}" dt="2023-11-16T17:26:49.697" v="2044" actId="47"/>
        <pc:sldMkLst>
          <pc:docMk/>
          <pc:sldMk cId="0" sldId="294"/>
        </pc:sldMkLst>
      </pc:sldChg>
      <pc:sldChg chg="del">
        <pc:chgData name="Carlo Cecchetti" userId="5fc40ddfe1201a36" providerId="LiveId" clId="{E7B99232-C150-4CD4-8F35-7F19DADB8A38}" dt="2023-11-16T17:26:49.697" v="2044" actId="47"/>
        <pc:sldMkLst>
          <pc:docMk/>
          <pc:sldMk cId="0" sldId="295"/>
        </pc:sldMkLst>
      </pc:sldChg>
      <pc:sldChg chg="modSp add del mod">
        <pc:chgData name="Carlo Cecchetti" userId="5fc40ddfe1201a36" providerId="LiveId" clId="{E7B99232-C150-4CD4-8F35-7F19DADB8A38}" dt="2023-11-16T17:14:12.304" v="2028" actId="2696"/>
        <pc:sldMkLst>
          <pc:docMk/>
          <pc:sldMk cId="4109979937" sldId="296"/>
        </pc:sldMkLst>
        <pc:spChg chg="mod">
          <ac:chgData name="Carlo Cecchetti" userId="5fc40ddfe1201a36" providerId="LiveId" clId="{E7B99232-C150-4CD4-8F35-7F19DADB8A38}" dt="2023-11-16T15:44:09.460" v="542" actId="20577"/>
          <ac:spMkLst>
            <pc:docMk/>
            <pc:sldMk cId="4109979937" sldId="296"/>
            <ac:spMk id="399" creationId="{00000000-0000-0000-0000-000000000000}"/>
          </ac:spMkLst>
        </pc:spChg>
      </pc:sldChg>
      <pc:sldChg chg="add del">
        <pc:chgData name="Carlo Cecchetti" userId="5fc40ddfe1201a36" providerId="LiveId" clId="{E7B99232-C150-4CD4-8F35-7F19DADB8A38}" dt="2023-11-16T16:27:05.058" v="1202" actId="47"/>
        <pc:sldMkLst>
          <pc:docMk/>
          <pc:sldMk cId="267302134" sldId="297"/>
        </pc:sldMkLst>
      </pc:sldChg>
      <pc:sldChg chg="add">
        <pc:chgData name="Carlo Cecchetti" userId="5fc40ddfe1201a36" providerId="LiveId" clId="{E7B99232-C150-4CD4-8F35-7F19DADB8A38}" dt="2023-11-16T16:31:21.424" v="1230" actId="2890"/>
        <pc:sldMkLst>
          <pc:docMk/>
          <pc:sldMk cId="3915724315" sldId="297"/>
        </pc:sldMkLst>
      </pc:sldChg>
      <pc:sldChg chg="addSp delSp modSp add mod">
        <pc:chgData name="Carlo Cecchetti" userId="5fc40ddfe1201a36" providerId="LiveId" clId="{E7B99232-C150-4CD4-8F35-7F19DADB8A38}" dt="2023-11-16T17:26:20.204" v="2043" actId="478"/>
        <pc:sldMkLst>
          <pc:docMk/>
          <pc:sldMk cId="2746921043" sldId="298"/>
        </pc:sldMkLst>
        <pc:spChg chg="mod">
          <ac:chgData name="Carlo Cecchetti" userId="5fc40ddfe1201a36" providerId="LiveId" clId="{E7B99232-C150-4CD4-8F35-7F19DADB8A38}" dt="2023-11-16T17:14:24.597" v="2036" actId="20577"/>
          <ac:spMkLst>
            <pc:docMk/>
            <pc:sldMk cId="2746921043" sldId="298"/>
            <ac:spMk id="399" creationId="{00000000-0000-0000-0000-000000000000}"/>
          </ac:spMkLst>
        </pc:spChg>
        <pc:picChg chg="add del mod">
          <ac:chgData name="Carlo Cecchetti" userId="5fc40ddfe1201a36" providerId="LiveId" clId="{E7B99232-C150-4CD4-8F35-7F19DADB8A38}" dt="2023-11-16T17:26:20.204" v="2043" actId="478"/>
          <ac:picMkLst>
            <pc:docMk/>
            <pc:sldMk cId="2746921043" sldId="298"/>
            <ac:picMk id="2" creationId="{5BBBDA2C-DF3B-7850-A823-A18F7650403D}"/>
          </ac:picMkLst>
        </pc:picChg>
        <pc:picChg chg="del">
          <ac:chgData name="Carlo Cecchetti" userId="5fc40ddfe1201a36" providerId="LiveId" clId="{E7B99232-C150-4CD4-8F35-7F19DADB8A38}" dt="2023-11-16T17:25:49.647" v="2037" actId="478"/>
          <ac:picMkLst>
            <pc:docMk/>
            <pc:sldMk cId="2746921043" sldId="298"/>
            <ac:picMk id="2050" creationId="{070E2C7A-8438-8640-8CE1-DA111D6FE73F}"/>
          </ac:picMkLst>
        </pc:picChg>
        <pc:picChg chg="add mod">
          <ac:chgData name="Carlo Cecchetti" userId="5fc40ddfe1201a36" providerId="LiveId" clId="{E7B99232-C150-4CD4-8F35-7F19DADB8A38}" dt="2023-11-16T17:26:18.187" v="2042" actId="14100"/>
          <ac:picMkLst>
            <pc:docMk/>
            <pc:sldMk cId="2746921043" sldId="298"/>
            <ac:picMk id="3074" creationId="{56C96424-79BC-DC2D-559B-CDEEA4E4A484}"/>
          </ac:picMkLst>
        </pc:picChg>
      </pc:sldChg>
      <pc:sldChg chg="add setBg">
        <pc:chgData name="Carlo Cecchetti" userId="5fc40ddfe1201a36" providerId="LiveId" clId="{E7B99232-C150-4CD4-8F35-7F19DADB8A38}" dt="2023-11-16T17:50:12.063" v="2953"/>
        <pc:sldMkLst>
          <pc:docMk/>
          <pc:sldMk cId="2735971324" sldId="299"/>
        </pc:sldMkLst>
      </pc:sldChg>
      <pc:sldChg chg="add del setBg">
        <pc:chgData name="Carlo Cecchetti" userId="5fc40ddfe1201a36" providerId="LiveId" clId="{E7B99232-C150-4CD4-8F35-7F19DADB8A38}" dt="2023-11-16T17:52:56.877" v="2955" actId="47"/>
        <pc:sldMkLst>
          <pc:docMk/>
          <pc:sldMk cId="749806876" sldId="300"/>
        </pc:sldMkLst>
      </pc:sldChg>
      <pc:sldChg chg="add del setBg">
        <pc:chgData name="Carlo Cecchetti" userId="5fc40ddfe1201a36" providerId="LiveId" clId="{E7B99232-C150-4CD4-8F35-7F19DADB8A38}" dt="2023-11-16T17:52:56.877" v="2955" actId="47"/>
        <pc:sldMkLst>
          <pc:docMk/>
          <pc:sldMk cId="4008329373" sldId="301"/>
        </pc:sldMkLst>
      </pc:sldChg>
      <pc:sldChg chg="modSp add del mod setBg">
        <pc:chgData name="Carlo Cecchetti" userId="5fc40ddfe1201a36" providerId="LiveId" clId="{E7B99232-C150-4CD4-8F35-7F19DADB8A38}" dt="2023-11-16T17:54:08.396" v="2975" actId="1035"/>
        <pc:sldMkLst>
          <pc:docMk/>
          <pc:sldMk cId="649579490" sldId="302"/>
        </pc:sldMkLst>
        <pc:spChg chg="mod">
          <ac:chgData name="Carlo Cecchetti" userId="5fc40ddfe1201a36" providerId="LiveId" clId="{E7B99232-C150-4CD4-8F35-7F19DADB8A38}" dt="2023-11-16T17:54:08.396" v="2975" actId="1035"/>
          <ac:spMkLst>
            <pc:docMk/>
            <pc:sldMk cId="649579490" sldId="302"/>
            <ac:spMk id="3" creationId="{D3D5B510-560D-128B-2ABF-C3AD306A801E}"/>
          </ac:spMkLst>
        </pc:spChg>
      </pc:sldChg>
      <pc:sldChg chg="add del setBg">
        <pc:chgData name="Carlo Cecchetti" userId="5fc40ddfe1201a36" providerId="LiveId" clId="{E7B99232-C150-4CD4-8F35-7F19DADB8A38}" dt="2023-11-16T17:52:56.877" v="2955" actId="47"/>
        <pc:sldMkLst>
          <pc:docMk/>
          <pc:sldMk cId="3464469284" sldId="303"/>
        </pc:sldMkLst>
      </pc:sldChg>
      <pc:sldChg chg="add del setBg">
        <pc:chgData name="Carlo Cecchetti" userId="5fc40ddfe1201a36" providerId="LiveId" clId="{E7B99232-C150-4CD4-8F35-7F19DADB8A38}" dt="2023-11-16T17:52:56.877" v="2955" actId="47"/>
        <pc:sldMkLst>
          <pc:docMk/>
          <pc:sldMk cId="3963348428" sldId="304"/>
        </pc:sldMkLst>
      </pc:sldChg>
      <pc:sldMasterChg chg="delSldLayout">
        <pc:chgData name="Carlo Cecchetti" userId="5fc40ddfe1201a36" providerId="LiveId" clId="{E7B99232-C150-4CD4-8F35-7F19DADB8A38}" dt="2023-11-16T17:52:56.877" v="2955" actId="47"/>
        <pc:sldMasterMkLst>
          <pc:docMk/>
          <pc:sldMasterMk cId="0" sldId="2147483669"/>
        </pc:sldMasterMkLst>
        <pc:sldLayoutChg chg="del">
          <pc:chgData name="Carlo Cecchetti" userId="5fc40ddfe1201a36" providerId="LiveId" clId="{E7B99232-C150-4CD4-8F35-7F19DADB8A38}" dt="2023-11-16T17:48:02.015" v="2950" actId="2696"/>
          <pc:sldLayoutMkLst>
            <pc:docMk/>
            <pc:sldMasterMk cId="0" sldId="2147483669"/>
            <pc:sldLayoutMk cId="0" sldId="2147483649"/>
          </pc:sldLayoutMkLst>
        </pc:sldLayoutChg>
        <pc:sldLayoutChg chg="del">
          <pc:chgData name="Carlo Cecchetti" userId="5fc40ddfe1201a36" providerId="LiveId" clId="{E7B99232-C150-4CD4-8F35-7F19DADB8A38}" dt="2023-11-16T17:26:49.697" v="2044" actId="47"/>
          <pc:sldLayoutMkLst>
            <pc:docMk/>
            <pc:sldMasterMk cId="0" sldId="2147483669"/>
            <pc:sldLayoutMk cId="0" sldId="2147483650"/>
          </pc:sldLayoutMkLst>
        </pc:sldLayoutChg>
        <pc:sldLayoutChg chg="del">
          <pc:chgData name="Carlo Cecchetti" userId="5fc40ddfe1201a36" providerId="LiveId" clId="{E7B99232-C150-4CD4-8F35-7F19DADB8A38}" dt="2023-11-16T15:36:29.962" v="421" actId="2696"/>
          <pc:sldLayoutMkLst>
            <pc:docMk/>
            <pc:sldMasterMk cId="0" sldId="2147483669"/>
            <pc:sldLayoutMk cId="0" sldId="2147483657"/>
          </pc:sldLayoutMkLst>
        </pc:sldLayoutChg>
        <pc:sldLayoutChg chg="del">
          <pc:chgData name="Carlo Cecchetti" userId="5fc40ddfe1201a36" providerId="LiveId" clId="{E7B99232-C150-4CD4-8F35-7F19DADB8A38}" dt="2023-11-16T17:27:41.391" v="2046" actId="47"/>
          <pc:sldLayoutMkLst>
            <pc:docMk/>
            <pc:sldMasterMk cId="0" sldId="2147483669"/>
            <pc:sldLayoutMk cId="0" sldId="2147483659"/>
          </pc:sldLayoutMkLst>
        </pc:sldLayoutChg>
        <pc:sldLayoutChg chg="del">
          <pc:chgData name="Carlo Cecchetti" userId="5fc40ddfe1201a36" providerId="LiveId" clId="{E7B99232-C150-4CD4-8F35-7F19DADB8A38}" dt="2023-11-16T17:27:03.803" v="2045" actId="47"/>
          <pc:sldLayoutMkLst>
            <pc:docMk/>
            <pc:sldMasterMk cId="0" sldId="2147483669"/>
            <pc:sldLayoutMk cId="0" sldId="2147483662"/>
          </pc:sldLayoutMkLst>
        </pc:sldLayoutChg>
        <pc:sldLayoutChg chg="del">
          <pc:chgData name="Carlo Cecchetti" userId="5fc40ddfe1201a36" providerId="LiveId" clId="{E7B99232-C150-4CD4-8F35-7F19DADB8A38}" dt="2023-11-16T17:49:25.784" v="2952" actId="2696"/>
          <pc:sldLayoutMkLst>
            <pc:docMk/>
            <pc:sldMasterMk cId="0" sldId="2147483669"/>
            <pc:sldLayoutMk cId="0" sldId="2147483663"/>
          </pc:sldLayoutMkLst>
        </pc:sldLayoutChg>
        <pc:sldLayoutChg chg="del">
          <pc:chgData name="Carlo Cecchetti" userId="5fc40ddfe1201a36" providerId="LiveId" clId="{E7B99232-C150-4CD4-8F35-7F19DADB8A38}" dt="2023-11-16T17:26:49.697" v="2044" actId="47"/>
          <pc:sldLayoutMkLst>
            <pc:docMk/>
            <pc:sldMasterMk cId="0" sldId="2147483669"/>
            <pc:sldLayoutMk cId="0" sldId="2147483664"/>
          </pc:sldLayoutMkLst>
        </pc:sldLayoutChg>
        <pc:sldLayoutChg chg="del">
          <pc:chgData name="Carlo Cecchetti" userId="5fc40ddfe1201a36" providerId="LiveId" clId="{E7B99232-C150-4CD4-8F35-7F19DADB8A38}" dt="2023-11-16T17:52:56.877" v="2955" actId="47"/>
          <pc:sldLayoutMkLst>
            <pc:docMk/>
            <pc:sldMasterMk cId="0" sldId="2147483669"/>
            <pc:sldLayoutMk cId="2350611037" sldId="2147483671"/>
          </pc:sldLayoutMkLst>
        </pc:sldLayoutChg>
      </pc:sldMasterChg>
      <pc:sldMasterChg chg="del delSldLayout">
        <pc:chgData name="Carlo Cecchetti" userId="5fc40ddfe1201a36" providerId="LiveId" clId="{E7B99232-C150-4CD4-8F35-7F19DADB8A38}" dt="2023-11-16T17:26:49.697" v="2044" actId="47"/>
        <pc:sldMasterMkLst>
          <pc:docMk/>
          <pc:sldMasterMk cId="0" sldId="2147483670"/>
        </pc:sldMasterMkLst>
        <pc:sldLayoutChg chg="del">
          <pc:chgData name="Carlo Cecchetti" userId="5fc40ddfe1201a36" providerId="LiveId" clId="{E7B99232-C150-4CD4-8F35-7F19DADB8A38}" dt="2023-11-16T17:26:49.697" v="2044" actId="47"/>
          <pc:sldLayoutMkLst>
            <pc:docMk/>
            <pc:sldMasterMk cId="0" sldId="2147483670"/>
            <pc:sldLayoutMk cId="0" sldId="2147483667"/>
          </pc:sldLayoutMkLst>
        </pc:sldLayoutChg>
        <pc:sldLayoutChg chg="del">
          <pc:chgData name="Carlo Cecchetti" userId="5fc40ddfe1201a36" providerId="LiveId" clId="{E7B99232-C150-4CD4-8F35-7F19DADB8A38}" dt="2023-11-16T17:26:49.697" v="2044" actId="47"/>
          <pc:sldLayoutMkLst>
            <pc:docMk/>
            <pc:sldMasterMk cId="0" sldId="2147483670"/>
            <pc:sldLayoutMk cId="0"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72b1845856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72b1845856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72b1845856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72b1845856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413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019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5ec5a52cd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5ec5a52cd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539500"/>
            <a:ext cx="7717500" cy="1489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80000"/>
              </a:lnSpc>
              <a:spcBef>
                <a:spcPts val="0"/>
              </a:spcBef>
              <a:spcAft>
                <a:spcPts val="0"/>
              </a:spcAft>
              <a:buClr>
                <a:srgbClr val="191919"/>
              </a:buClr>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4164125"/>
            <a:ext cx="4571100" cy="439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713225" y="2173237"/>
            <a:ext cx="7717500" cy="1849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720000" y="445025"/>
            <a:ext cx="7002300" cy="63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15"/>
          <p:cNvSpPr txBox="1">
            <a:spLocks noGrp="1"/>
          </p:cNvSpPr>
          <p:nvPr>
            <p:ph type="subTitle" idx="1"/>
          </p:nvPr>
        </p:nvSpPr>
        <p:spPr>
          <a:xfrm>
            <a:off x="713225" y="2935700"/>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9" name="Google Shape;79;p15"/>
          <p:cNvSpPr txBox="1">
            <a:spLocks noGrp="1"/>
          </p:cNvSpPr>
          <p:nvPr>
            <p:ph type="subTitle" idx="2"/>
          </p:nvPr>
        </p:nvSpPr>
        <p:spPr>
          <a:xfrm>
            <a:off x="3285007" y="2935700"/>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0" name="Google Shape;80;p15"/>
          <p:cNvSpPr txBox="1">
            <a:spLocks noGrp="1"/>
          </p:cNvSpPr>
          <p:nvPr>
            <p:ph type="subTitle" idx="3"/>
          </p:nvPr>
        </p:nvSpPr>
        <p:spPr>
          <a:xfrm>
            <a:off x="5856796" y="2935700"/>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 name="Google Shape;81;p15"/>
          <p:cNvSpPr txBox="1">
            <a:spLocks noGrp="1"/>
          </p:cNvSpPr>
          <p:nvPr>
            <p:ph type="subTitle" idx="4"/>
          </p:nvPr>
        </p:nvSpPr>
        <p:spPr>
          <a:xfrm>
            <a:off x="713287" y="2134400"/>
            <a:ext cx="2196600" cy="8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200">
                <a:solidFill>
                  <a:schemeClr val="dk1"/>
                </a:solidFill>
                <a:latin typeface="Anek Gurmukhi"/>
                <a:ea typeface="Anek Gurmukhi"/>
                <a:cs typeface="Anek Gurmukhi"/>
                <a:sym typeface="Anek Gurmukhi"/>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2" name="Google Shape;82;p15"/>
          <p:cNvSpPr txBox="1">
            <a:spLocks noGrp="1"/>
          </p:cNvSpPr>
          <p:nvPr>
            <p:ph type="subTitle" idx="5"/>
          </p:nvPr>
        </p:nvSpPr>
        <p:spPr>
          <a:xfrm>
            <a:off x="3285073" y="2134400"/>
            <a:ext cx="2196600" cy="8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200">
                <a:solidFill>
                  <a:schemeClr val="dk1"/>
                </a:solidFill>
                <a:latin typeface="Anek Gurmukhi"/>
                <a:ea typeface="Anek Gurmukhi"/>
                <a:cs typeface="Anek Gurmukhi"/>
                <a:sym typeface="Anek Gurmukhi"/>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3" name="Google Shape;83;p15"/>
          <p:cNvSpPr txBox="1">
            <a:spLocks noGrp="1"/>
          </p:cNvSpPr>
          <p:nvPr>
            <p:ph type="subTitle" idx="6"/>
          </p:nvPr>
        </p:nvSpPr>
        <p:spPr>
          <a:xfrm>
            <a:off x="5856859" y="2134400"/>
            <a:ext cx="2196600" cy="80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200">
                <a:solidFill>
                  <a:schemeClr val="dk1"/>
                </a:solidFill>
                <a:latin typeface="Anek Gurmukhi"/>
                <a:ea typeface="Anek Gurmukhi"/>
                <a:cs typeface="Anek Gurmukhi"/>
                <a:sym typeface="Anek Gurmukhi"/>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4" name="Google Shape;84;p15"/>
          <p:cNvSpPr txBox="1">
            <a:spLocks noGrp="1"/>
          </p:cNvSpPr>
          <p:nvPr>
            <p:ph type="sldNum" idx="12"/>
          </p:nvPr>
        </p:nvSpPr>
        <p:spPr>
          <a:xfrm>
            <a:off x="7722300" y="445025"/>
            <a:ext cx="708600" cy="63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buNone/>
              <a:defRPr sz="3000">
                <a:latin typeface="Anek Gurmukhi"/>
                <a:ea typeface="Anek Gurmukhi"/>
                <a:cs typeface="Anek Gurmukhi"/>
                <a:sym typeface="Anek Gurmukhi"/>
              </a:defRPr>
            </a:lvl1pPr>
            <a:lvl2pPr lvl="1" algn="ctr" rtl="0">
              <a:buNone/>
              <a:defRPr sz="3000">
                <a:latin typeface="Anek Gurmukhi"/>
                <a:ea typeface="Anek Gurmukhi"/>
                <a:cs typeface="Anek Gurmukhi"/>
                <a:sym typeface="Anek Gurmukhi"/>
              </a:defRPr>
            </a:lvl2pPr>
            <a:lvl3pPr lvl="2" algn="ctr" rtl="0">
              <a:buNone/>
              <a:defRPr sz="3000">
                <a:latin typeface="Anek Gurmukhi"/>
                <a:ea typeface="Anek Gurmukhi"/>
                <a:cs typeface="Anek Gurmukhi"/>
                <a:sym typeface="Anek Gurmukhi"/>
              </a:defRPr>
            </a:lvl3pPr>
            <a:lvl4pPr lvl="3" algn="ctr" rtl="0">
              <a:buNone/>
              <a:defRPr sz="3000">
                <a:latin typeface="Anek Gurmukhi"/>
                <a:ea typeface="Anek Gurmukhi"/>
                <a:cs typeface="Anek Gurmukhi"/>
                <a:sym typeface="Anek Gurmukhi"/>
              </a:defRPr>
            </a:lvl4pPr>
            <a:lvl5pPr lvl="4" algn="ctr" rtl="0">
              <a:buNone/>
              <a:defRPr sz="3000">
                <a:latin typeface="Anek Gurmukhi"/>
                <a:ea typeface="Anek Gurmukhi"/>
                <a:cs typeface="Anek Gurmukhi"/>
                <a:sym typeface="Anek Gurmukhi"/>
              </a:defRPr>
            </a:lvl5pPr>
            <a:lvl6pPr lvl="5" algn="ctr" rtl="0">
              <a:buNone/>
              <a:defRPr sz="3000">
                <a:latin typeface="Anek Gurmukhi"/>
                <a:ea typeface="Anek Gurmukhi"/>
                <a:cs typeface="Anek Gurmukhi"/>
                <a:sym typeface="Anek Gurmukhi"/>
              </a:defRPr>
            </a:lvl6pPr>
            <a:lvl7pPr lvl="6" algn="ctr" rtl="0">
              <a:buNone/>
              <a:defRPr sz="3000">
                <a:latin typeface="Anek Gurmukhi"/>
                <a:ea typeface="Anek Gurmukhi"/>
                <a:cs typeface="Anek Gurmukhi"/>
                <a:sym typeface="Anek Gurmukhi"/>
              </a:defRPr>
            </a:lvl7pPr>
            <a:lvl8pPr lvl="7" algn="ctr" rtl="0">
              <a:buNone/>
              <a:defRPr sz="3000">
                <a:latin typeface="Anek Gurmukhi"/>
                <a:ea typeface="Anek Gurmukhi"/>
                <a:cs typeface="Anek Gurmukhi"/>
                <a:sym typeface="Anek Gurmukhi"/>
              </a:defRPr>
            </a:lvl8pPr>
            <a:lvl9pPr lvl="8" algn="ctr" rtl="0">
              <a:buNone/>
              <a:defRPr sz="3000">
                <a:latin typeface="Anek Gurmukhi"/>
                <a:ea typeface="Anek Gurmukhi"/>
                <a:cs typeface="Anek Gurmukhi"/>
                <a:sym typeface="Anek Gurmukh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7"/>
        <p:cNvGrpSpPr/>
        <p:nvPr/>
      </p:nvGrpSpPr>
      <p:grpSpPr>
        <a:xfrm>
          <a:off x="0" y="0"/>
          <a:ext cx="0" cy="0"/>
          <a:chOff x="0" y="0"/>
          <a:chExt cx="0" cy="0"/>
        </a:xfrm>
      </p:grpSpPr>
      <p:sp>
        <p:nvSpPr>
          <p:cNvPr id="118" name="Google Shape;118;p19"/>
          <p:cNvSpPr txBox="1">
            <a:spLocks noGrp="1"/>
          </p:cNvSpPr>
          <p:nvPr>
            <p:ph type="sldNum" idx="12"/>
          </p:nvPr>
        </p:nvSpPr>
        <p:spPr>
          <a:xfrm>
            <a:off x="8076475" y="2251950"/>
            <a:ext cx="708600" cy="63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buNone/>
              <a:defRPr sz="3000">
                <a:latin typeface="Anek Gurmukhi"/>
                <a:ea typeface="Anek Gurmukhi"/>
                <a:cs typeface="Anek Gurmukhi"/>
                <a:sym typeface="Anek Gurmukhi"/>
              </a:defRPr>
            </a:lvl1pPr>
            <a:lvl2pPr lvl="1" algn="ctr" rtl="0">
              <a:buNone/>
              <a:defRPr sz="3000">
                <a:latin typeface="Anek Gurmukhi"/>
                <a:ea typeface="Anek Gurmukhi"/>
                <a:cs typeface="Anek Gurmukhi"/>
                <a:sym typeface="Anek Gurmukhi"/>
              </a:defRPr>
            </a:lvl2pPr>
            <a:lvl3pPr lvl="2" algn="ctr" rtl="0">
              <a:buNone/>
              <a:defRPr sz="3000">
                <a:latin typeface="Anek Gurmukhi"/>
                <a:ea typeface="Anek Gurmukhi"/>
                <a:cs typeface="Anek Gurmukhi"/>
                <a:sym typeface="Anek Gurmukhi"/>
              </a:defRPr>
            </a:lvl3pPr>
            <a:lvl4pPr lvl="3" algn="ctr" rtl="0">
              <a:buNone/>
              <a:defRPr sz="3000">
                <a:latin typeface="Anek Gurmukhi"/>
                <a:ea typeface="Anek Gurmukhi"/>
                <a:cs typeface="Anek Gurmukhi"/>
                <a:sym typeface="Anek Gurmukhi"/>
              </a:defRPr>
            </a:lvl4pPr>
            <a:lvl5pPr lvl="4" algn="ctr" rtl="0">
              <a:buNone/>
              <a:defRPr sz="3000">
                <a:latin typeface="Anek Gurmukhi"/>
                <a:ea typeface="Anek Gurmukhi"/>
                <a:cs typeface="Anek Gurmukhi"/>
                <a:sym typeface="Anek Gurmukhi"/>
              </a:defRPr>
            </a:lvl5pPr>
            <a:lvl6pPr lvl="5" algn="ctr" rtl="0">
              <a:buNone/>
              <a:defRPr sz="3000">
                <a:latin typeface="Anek Gurmukhi"/>
                <a:ea typeface="Anek Gurmukhi"/>
                <a:cs typeface="Anek Gurmukhi"/>
                <a:sym typeface="Anek Gurmukhi"/>
              </a:defRPr>
            </a:lvl6pPr>
            <a:lvl7pPr lvl="6" algn="ctr" rtl="0">
              <a:buNone/>
              <a:defRPr sz="3000">
                <a:latin typeface="Anek Gurmukhi"/>
                <a:ea typeface="Anek Gurmukhi"/>
                <a:cs typeface="Anek Gurmukhi"/>
                <a:sym typeface="Anek Gurmukhi"/>
              </a:defRPr>
            </a:lvl7pPr>
            <a:lvl8pPr lvl="7" algn="ctr" rtl="0">
              <a:buNone/>
              <a:defRPr sz="3000">
                <a:latin typeface="Anek Gurmukhi"/>
                <a:ea typeface="Anek Gurmukhi"/>
                <a:cs typeface="Anek Gurmukhi"/>
                <a:sym typeface="Anek Gurmukhi"/>
              </a:defRPr>
            </a:lvl8pPr>
            <a:lvl9pPr lvl="8" algn="ctr" rtl="0">
              <a:buNone/>
              <a:defRPr sz="3000">
                <a:latin typeface="Anek Gurmukhi"/>
                <a:ea typeface="Anek Gurmukhi"/>
                <a:cs typeface="Anek Gurmukhi"/>
                <a:sym typeface="Anek Gurmukhi"/>
              </a:defRPr>
            </a:lvl9pPr>
          </a:lstStyle>
          <a:p>
            <a:pPr marL="0" lvl="0" indent="0" algn="ctr" rtl="0">
              <a:spcBef>
                <a:spcPts val="0"/>
              </a:spcBef>
              <a:spcAft>
                <a:spcPts val="0"/>
              </a:spcAft>
              <a:buNone/>
            </a:pPr>
            <a:fld id="{00000000-1234-1234-1234-123412341234}" type="slidenum">
              <a:rPr lang="en"/>
              <a:t>‹#›</a:t>
            </a:fld>
            <a:endParaRPr/>
          </a:p>
        </p:txBody>
      </p:sp>
      <p:cxnSp>
        <p:nvCxnSpPr>
          <p:cNvPr id="119" name="Google Shape;119;p19"/>
          <p:cNvCxnSpPr>
            <a:stCxn id="118" idx="0"/>
          </p:cNvCxnSpPr>
          <p:nvPr/>
        </p:nvCxnSpPr>
        <p:spPr>
          <a:xfrm rot="10800000">
            <a:off x="8430775" y="-14250"/>
            <a:ext cx="0" cy="2266200"/>
          </a:xfrm>
          <a:prstGeom prst="straightConnector1">
            <a:avLst/>
          </a:prstGeom>
          <a:noFill/>
          <a:ln w="9525" cap="flat" cmpd="sng">
            <a:solidFill>
              <a:schemeClr val="dk2"/>
            </a:solidFill>
            <a:prstDash val="solid"/>
            <a:round/>
            <a:headEnd type="none" w="med" len="med"/>
            <a:tailEnd type="none" w="med" len="med"/>
          </a:ln>
        </p:spPr>
      </p:cxnSp>
      <p:cxnSp>
        <p:nvCxnSpPr>
          <p:cNvPr id="120" name="Google Shape;120;p19"/>
          <p:cNvCxnSpPr>
            <a:stCxn id="118" idx="2"/>
          </p:cNvCxnSpPr>
          <p:nvPr/>
        </p:nvCxnSpPr>
        <p:spPr>
          <a:xfrm>
            <a:off x="8430775" y="2891550"/>
            <a:ext cx="0" cy="2235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1"/>
        <p:cNvGrpSpPr/>
        <p:nvPr/>
      </p:nvGrpSpPr>
      <p:grpSpPr>
        <a:xfrm>
          <a:off x="0" y="0"/>
          <a:ext cx="0" cy="0"/>
          <a:chOff x="0" y="0"/>
          <a:chExt cx="0" cy="0"/>
        </a:xfrm>
      </p:grpSpPr>
      <p:sp>
        <p:nvSpPr>
          <p:cNvPr id="122" name="Google Shape;122;p20"/>
          <p:cNvSpPr txBox="1">
            <a:spLocks noGrp="1"/>
          </p:cNvSpPr>
          <p:nvPr>
            <p:ph type="sldNum" idx="12"/>
          </p:nvPr>
        </p:nvSpPr>
        <p:spPr>
          <a:xfrm>
            <a:off x="8430775" y="4604000"/>
            <a:ext cx="713100" cy="539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buNone/>
              <a:defRPr sz="2500">
                <a:latin typeface="Anek Gurmukhi"/>
                <a:ea typeface="Anek Gurmukhi"/>
                <a:cs typeface="Anek Gurmukhi"/>
                <a:sym typeface="Anek Gurmukhi"/>
              </a:defRPr>
            </a:lvl1pPr>
            <a:lvl2pPr lvl="1" algn="ctr" rtl="0">
              <a:buNone/>
              <a:defRPr sz="2500">
                <a:latin typeface="Anek Gurmukhi"/>
                <a:ea typeface="Anek Gurmukhi"/>
                <a:cs typeface="Anek Gurmukhi"/>
                <a:sym typeface="Anek Gurmukhi"/>
              </a:defRPr>
            </a:lvl2pPr>
            <a:lvl3pPr lvl="2" algn="ctr" rtl="0">
              <a:buNone/>
              <a:defRPr sz="2500">
                <a:latin typeface="Anek Gurmukhi"/>
                <a:ea typeface="Anek Gurmukhi"/>
                <a:cs typeface="Anek Gurmukhi"/>
                <a:sym typeface="Anek Gurmukhi"/>
              </a:defRPr>
            </a:lvl3pPr>
            <a:lvl4pPr lvl="3" algn="ctr" rtl="0">
              <a:buNone/>
              <a:defRPr sz="2500">
                <a:latin typeface="Anek Gurmukhi"/>
                <a:ea typeface="Anek Gurmukhi"/>
                <a:cs typeface="Anek Gurmukhi"/>
                <a:sym typeface="Anek Gurmukhi"/>
              </a:defRPr>
            </a:lvl4pPr>
            <a:lvl5pPr lvl="4" algn="ctr" rtl="0">
              <a:buNone/>
              <a:defRPr sz="2500">
                <a:latin typeface="Anek Gurmukhi"/>
                <a:ea typeface="Anek Gurmukhi"/>
                <a:cs typeface="Anek Gurmukhi"/>
                <a:sym typeface="Anek Gurmukhi"/>
              </a:defRPr>
            </a:lvl5pPr>
            <a:lvl6pPr lvl="5" algn="ctr" rtl="0">
              <a:buNone/>
              <a:defRPr sz="2500">
                <a:latin typeface="Anek Gurmukhi"/>
                <a:ea typeface="Anek Gurmukhi"/>
                <a:cs typeface="Anek Gurmukhi"/>
                <a:sym typeface="Anek Gurmukhi"/>
              </a:defRPr>
            </a:lvl6pPr>
            <a:lvl7pPr lvl="6" algn="ctr" rtl="0">
              <a:buNone/>
              <a:defRPr sz="2500">
                <a:latin typeface="Anek Gurmukhi"/>
                <a:ea typeface="Anek Gurmukhi"/>
                <a:cs typeface="Anek Gurmukhi"/>
                <a:sym typeface="Anek Gurmukhi"/>
              </a:defRPr>
            </a:lvl7pPr>
            <a:lvl8pPr lvl="7" algn="ctr" rtl="0">
              <a:buNone/>
              <a:defRPr sz="2500">
                <a:latin typeface="Anek Gurmukhi"/>
                <a:ea typeface="Anek Gurmukhi"/>
                <a:cs typeface="Anek Gurmukhi"/>
                <a:sym typeface="Anek Gurmukhi"/>
              </a:defRPr>
            </a:lvl8pPr>
            <a:lvl9pPr lvl="8" algn="ctr" rtl="0">
              <a:buNone/>
              <a:defRPr sz="2500">
                <a:latin typeface="Anek Gurmukhi"/>
                <a:ea typeface="Anek Gurmukhi"/>
                <a:cs typeface="Anek Gurmukhi"/>
                <a:sym typeface="Anek Gurmukh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C2BE7-690A-0DC1-8C2A-B255C4575F8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373BE6F-1367-6B2C-995D-DCBFDFDD3DE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D8208FB-E3EA-5219-E60A-2A9A03A0A440}"/>
              </a:ext>
            </a:extLst>
          </p:cNvPr>
          <p:cNvSpPr>
            <a:spLocks noGrp="1"/>
          </p:cNvSpPr>
          <p:nvPr>
            <p:ph type="dt" sz="half" idx="10"/>
          </p:nvPr>
        </p:nvSpPr>
        <p:spPr/>
        <p:txBody>
          <a:bodyPr/>
          <a:lstStyle/>
          <a:p>
            <a:fld id="{77C0D146-564D-489A-9A0D-7B9D63400D0B}" type="datetimeFigureOut">
              <a:rPr lang="it-IT" smtClean="0"/>
              <a:t>16/11/2023</a:t>
            </a:fld>
            <a:endParaRPr lang="it-IT"/>
          </a:p>
        </p:txBody>
      </p:sp>
      <p:sp>
        <p:nvSpPr>
          <p:cNvPr id="5" name="Segnaposto piè di pagina 4">
            <a:extLst>
              <a:ext uri="{FF2B5EF4-FFF2-40B4-BE49-F238E27FC236}">
                <a16:creationId xmlns:a16="http://schemas.microsoft.com/office/drawing/2014/main" id="{F0D8996E-98E5-8348-43B5-C876B2C0222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0118B7-0803-6E55-F195-C44C33CB9A13}"/>
              </a:ext>
            </a:extLst>
          </p:cNvPr>
          <p:cNvSpPr>
            <a:spLocks noGrp="1"/>
          </p:cNvSpPr>
          <p:nvPr>
            <p:ph type="sldNum" sz="quarter" idx="12"/>
          </p:nvPr>
        </p:nvSpPr>
        <p:spPr/>
        <p:txBody>
          <a:bodyPr/>
          <a:lstStyle/>
          <a:p>
            <a:fld id="{938203ED-07A8-4678-9CEE-C623FDAE45C8}" type="slidenum">
              <a:rPr lang="it-IT" smtClean="0"/>
              <a:t>‹#›</a:t>
            </a:fld>
            <a:endParaRPr lang="it-IT"/>
          </a:p>
        </p:txBody>
      </p:sp>
    </p:spTree>
    <p:extLst>
      <p:ext uri="{BB962C8B-B14F-4D97-AF65-F5344CB8AC3E}">
        <p14:creationId xmlns:p14="http://schemas.microsoft.com/office/powerpoint/2010/main" val="99707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A03AC4-0CB2-A924-8BA4-8B0703E15E42}"/>
              </a:ext>
            </a:extLst>
          </p:cNvPr>
          <p:cNvSpPr>
            <a:spLocks noGrp="1"/>
          </p:cNvSpPr>
          <p:nvPr>
            <p:ph type="ctrTitle"/>
          </p:nvPr>
        </p:nvSpPr>
        <p:spPr>
          <a:xfrm>
            <a:off x="1143000" y="841772"/>
            <a:ext cx="6858000" cy="1790700"/>
          </a:xfrm>
        </p:spPr>
        <p:txBody>
          <a:bodyPr anchor="b"/>
          <a:lstStyle>
            <a:lvl1pPr algn="ctr">
              <a:defRPr sz="45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1CD83A5-45C2-DA14-6187-6A155937A07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0B8AFFF-7C7B-9645-198B-F5418106F702}"/>
              </a:ext>
            </a:extLst>
          </p:cNvPr>
          <p:cNvSpPr>
            <a:spLocks noGrp="1"/>
          </p:cNvSpPr>
          <p:nvPr>
            <p:ph type="dt" sz="half" idx="10"/>
          </p:nvPr>
        </p:nvSpPr>
        <p:spPr/>
        <p:txBody>
          <a:bodyPr/>
          <a:lstStyle/>
          <a:p>
            <a:fld id="{0F424438-CF02-4EA3-8F6D-A0456E0F6127}" type="datetimeFigureOut">
              <a:rPr lang="it-IT" smtClean="0"/>
              <a:t>16/11/2023</a:t>
            </a:fld>
            <a:endParaRPr lang="it-IT"/>
          </a:p>
        </p:txBody>
      </p:sp>
      <p:sp>
        <p:nvSpPr>
          <p:cNvPr id="5" name="Segnaposto piè di pagina 4">
            <a:extLst>
              <a:ext uri="{FF2B5EF4-FFF2-40B4-BE49-F238E27FC236}">
                <a16:creationId xmlns:a16="http://schemas.microsoft.com/office/drawing/2014/main" id="{AB4BED08-A5A2-203A-0499-63078F782A2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435C3DB-2D2D-1609-733C-F6C778CFF5ED}"/>
              </a:ext>
            </a:extLst>
          </p:cNvPr>
          <p:cNvSpPr>
            <a:spLocks noGrp="1"/>
          </p:cNvSpPr>
          <p:nvPr>
            <p:ph type="sldNum" sz="quarter" idx="12"/>
          </p:nvPr>
        </p:nvSpPr>
        <p:spPr/>
        <p:txBody>
          <a:bodyPr/>
          <a:lstStyle/>
          <a:p>
            <a:fld id="{204D0B6E-7CB6-4006-9A86-8C7505F4D996}" type="slidenum">
              <a:rPr lang="it-IT" smtClean="0"/>
              <a:t>‹#›</a:t>
            </a:fld>
            <a:endParaRPr lang="it-IT"/>
          </a:p>
        </p:txBody>
      </p:sp>
    </p:spTree>
    <p:extLst>
      <p:ext uri="{BB962C8B-B14F-4D97-AF65-F5344CB8AC3E}">
        <p14:creationId xmlns:p14="http://schemas.microsoft.com/office/powerpoint/2010/main" val="3404138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B4B056-36CD-D6AE-6265-933C23DE986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243E264-E981-EFFD-1940-14B7C642096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271C7E1-0DD4-4778-DA8D-7F68AB4ECFA4}"/>
              </a:ext>
            </a:extLst>
          </p:cNvPr>
          <p:cNvSpPr>
            <a:spLocks noGrp="1"/>
          </p:cNvSpPr>
          <p:nvPr>
            <p:ph type="dt" sz="half" idx="10"/>
          </p:nvPr>
        </p:nvSpPr>
        <p:spPr/>
        <p:txBody>
          <a:bodyPr/>
          <a:lstStyle/>
          <a:p>
            <a:fld id="{0F424438-CF02-4EA3-8F6D-A0456E0F6127}" type="datetimeFigureOut">
              <a:rPr lang="it-IT" smtClean="0"/>
              <a:t>16/11/2023</a:t>
            </a:fld>
            <a:endParaRPr lang="it-IT"/>
          </a:p>
        </p:txBody>
      </p:sp>
      <p:sp>
        <p:nvSpPr>
          <p:cNvPr id="5" name="Segnaposto piè di pagina 4">
            <a:extLst>
              <a:ext uri="{FF2B5EF4-FFF2-40B4-BE49-F238E27FC236}">
                <a16:creationId xmlns:a16="http://schemas.microsoft.com/office/drawing/2014/main" id="{055059B4-5345-D307-4A1E-785120B70F0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99B3613-1955-D7F0-5D2A-981A0151A634}"/>
              </a:ext>
            </a:extLst>
          </p:cNvPr>
          <p:cNvSpPr>
            <a:spLocks noGrp="1"/>
          </p:cNvSpPr>
          <p:nvPr>
            <p:ph type="sldNum" sz="quarter" idx="12"/>
          </p:nvPr>
        </p:nvSpPr>
        <p:spPr/>
        <p:txBody>
          <a:bodyPr/>
          <a:lstStyle/>
          <a:p>
            <a:fld id="{204D0B6E-7CB6-4006-9A86-8C7505F4D996}" type="slidenum">
              <a:rPr lang="it-IT" smtClean="0"/>
              <a:t>‹#›</a:t>
            </a:fld>
            <a:endParaRPr lang="it-IT"/>
          </a:p>
        </p:txBody>
      </p:sp>
    </p:spTree>
    <p:extLst>
      <p:ext uri="{BB962C8B-B14F-4D97-AF65-F5344CB8AC3E}">
        <p14:creationId xmlns:p14="http://schemas.microsoft.com/office/powerpoint/2010/main" val="2023813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D53D3C-2143-029C-1A74-C2886D377808}"/>
              </a:ext>
            </a:extLst>
          </p:cNvPr>
          <p:cNvSpPr>
            <a:spLocks noGrp="1"/>
          </p:cNvSpPr>
          <p:nvPr>
            <p:ph type="title"/>
          </p:nvPr>
        </p:nvSpPr>
        <p:spPr>
          <a:xfrm>
            <a:off x="623888" y="1282304"/>
            <a:ext cx="7886700" cy="2139553"/>
          </a:xfrm>
        </p:spPr>
        <p:txBody>
          <a:bodyPr anchor="b"/>
          <a:lstStyle>
            <a:lvl1pPr>
              <a:defRPr sz="45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19D5067-FDE8-A83F-B8E1-E5A32B95F08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724CABA4-EA76-CE52-9A28-6AB6BF491593}"/>
              </a:ext>
            </a:extLst>
          </p:cNvPr>
          <p:cNvSpPr>
            <a:spLocks noGrp="1"/>
          </p:cNvSpPr>
          <p:nvPr>
            <p:ph type="dt" sz="half" idx="10"/>
          </p:nvPr>
        </p:nvSpPr>
        <p:spPr/>
        <p:txBody>
          <a:bodyPr/>
          <a:lstStyle/>
          <a:p>
            <a:fld id="{0F424438-CF02-4EA3-8F6D-A0456E0F6127}" type="datetimeFigureOut">
              <a:rPr lang="it-IT" smtClean="0"/>
              <a:t>16/11/2023</a:t>
            </a:fld>
            <a:endParaRPr lang="it-IT"/>
          </a:p>
        </p:txBody>
      </p:sp>
      <p:sp>
        <p:nvSpPr>
          <p:cNvPr id="5" name="Segnaposto piè di pagina 4">
            <a:extLst>
              <a:ext uri="{FF2B5EF4-FFF2-40B4-BE49-F238E27FC236}">
                <a16:creationId xmlns:a16="http://schemas.microsoft.com/office/drawing/2014/main" id="{A2AB7BC4-F802-1F17-2C63-BBBC04A12DA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C1A2148-B4E4-AA32-FB3E-DB7DD4BD405C}"/>
              </a:ext>
            </a:extLst>
          </p:cNvPr>
          <p:cNvSpPr>
            <a:spLocks noGrp="1"/>
          </p:cNvSpPr>
          <p:nvPr>
            <p:ph type="sldNum" sz="quarter" idx="12"/>
          </p:nvPr>
        </p:nvSpPr>
        <p:spPr/>
        <p:txBody>
          <a:bodyPr/>
          <a:lstStyle/>
          <a:p>
            <a:fld id="{204D0B6E-7CB6-4006-9A86-8C7505F4D996}" type="slidenum">
              <a:rPr lang="it-IT" smtClean="0"/>
              <a:t>‹#›</a:t>
            </a:fld>
            <a:endParaRPr lang="it-IT"/>
          </a:p>
        </p:txBody>
      </p:sp>
    </p:spTree>
    <p:extLst>
      <p:ext uri="{BB962C8B-B14F-4D97-AF65-F5344CB8AC3E}">
        <p14:creationId xmlns:p14="http://schemas.microsoft.com/office/powerpoint/2010/main" val="2710037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6DDE9C-EF14-E604-D76C-7D9625A6649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6D2320E-53A5-83D2-6AA1-6A0F8A223426}"/>
              </a:ext>
            </a:extLst>
          </p:cNvPr>
          <p:cNvSpPr>
            <a:spLocks noGrp="1"/>
          </p:cNvSpPr>
          <p:nvPr>
            <p:ph sz="half" idx="1"/>
          </p:nvPr>
        </p:nvSpPr>
        <p:spPr>
          <a:xfrm>
            <a:off x="6286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C988B42-6E81-CFF4-F391-618CF5FB3DB2}"/>
              </a:ext>
            </a:extLst>
          </p:cNvPr>
          <p:cNvSpPr>
            <a:spLocks noGrp="1"/>
          </p:cNvSpPr>
          <p:nvPr>
            <p:ph sz="half" idx="2"/>
          </p:nvPr>
        </p:nvSpPr>
        <p:spPr>
          <a:xfrm>
            <a:off x="4629150" y="1369219"/>
            <a:ext cx="3886200" cy="326350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EBC503AE-C929-6441-8A80-957AA74866D8}"/>
              </a:ext>
            </a:extLst>
          </p:cNvPr>
          <p:cNvSpPr>
            <a:spLocks noGrp="1"/>
          </p:cNvSpPr>
          <p:nvPr>
            <p:ph type="dt" sz="half" idx="10"/>
          </p:nvPr>
        </p:nvSpPr>
        <p:spPr/>
        <p:txBody>
          <a:bodyPr/>
          <a:lstStyle/>
          <a:p>
            <a:fld id="{0F424438-CF02-4EA3-8F6D-A0456E0F6127}" type="datetimeFigureOut">
              <a:rPr lang="it-IT" smtClean="0"/>
              <a:t>16/11/2023</a:t>
            </a:fld>
            <a:endParaRPr lang="it-IT"/>
          </a:p>
        </p:txBody>
      </p:sp>
      <p:sp>
        <p:nvSpPr>
          <p:cNvPr id="6" name="Segnaposto piè di pagina 5">
            <a:extLst>
              <a:ext uri="{FF2B5EF4-FFF2-40B4-BE49-F238E27FC236}">
                <a16:creationId xmlns:a16="http://schemas.microsoft.com/office/drawing/2014/main" id="{47F231BB-CEF0-214D-990A-B98F85889B3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4B7E65-8FCF-3E5F-7712-F60A069FA096}"/>
              </a:ext>
            </a:extLst>
          </p:cNvPr>
          <p:cNvSpPr>
            <a:spLocks noGrp="1"/>
          </p:cNvSpPr>
          <p:nvPr>
            <p:ph type="sldNum" sz="quarter" idx="12"/>
          </p:nvPr>
        </p:nvSpPr>
        <p:spPr/>
        <p:txBody>
          <a:bodyPr/>
          <a:lstStyle/>
          <a:p>
            <a:fld id="{204D0B6E-7CB6-4006-9A86-8C7505F4D996}" type="slidenum">
              <a:rPr lang="it-IT" smtClean="0"/>
              <a:t>‹#›</a:t>
            </a:fld>
            <a:endParaRPr lang="it-IT"/>
          </a:p>
        </p:txBody>
      </p:sp>
    </p:spTree>
    <p:extLst>
      <p:ext uri="{BB962C8B-B14F-4D97-AF65-F5344CB8AC3E}">
        <p14:creationId xmlns:p14="http://schemas.microsoft.com/office/powerpoint/2010/main" val="3817290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075D40-8727-DDEA-63C1-AD48E773CAC7}"/>
              </a:ext>
            </a:extLst>
          </p:cNvPr>
          <p:cNvSpPr>
            <a:spLocks noGrp="1"/>
          </p:cNvSpPr>
          <p:nvPr>
            <p:ph type="title"/>
          </p:nvPr>
        </p:nvSpPr>
        <p:spPr>
          <a:xfrm>
            <a:off x="629841" y="273844"/>
            <a:ext cx="7886700" cy="994172"/>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AA70EEF-6750-724C-80B7-022836F3A4D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1D30191-A68C-BE74-4D12-9C1727D4D650}"/>
              </a:ext>
            </a:extLst>
          </p:cNvPr>
          <p:cNvSpPr>
            <a:spLocks noGrp="1"/>
          </p:cNvSpPr>
          <p:nvPr>
            <p:ph sz="half" idx="2"/>
          </p:nvPr>
        </p:nvSpPr>
        <p:spPr>
          <a:xfrm>
            <a:off x="629842" y="1878806"/>
            <a:ext cx="3868340"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5273476-3C1E-A706-796D-B113A890CAA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3225514-B9C9-4C9F-CE7B-EDA04E0D0B53}"/>
              </a:ext>
            </a:extLst>
          </p:cNvPr>
          <p:cNvSpPr>
            <a:spLocks noGrp="1"/>
          </p:cNvSpPr>
          <p:nvPr>
            <p:ph sz="quarter" idx="4"/>
          </p:nvPr>
        </p:nvSpPr>
        <p:spPr>
          <a:xfrm>
            <a:off x="4629150" y="1878806"/>
            <a:ext cx="3887391" cy="276344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EF4480F1-D9C4-F0B4-926D-4AA1101925BF}"/>
              </a:ext>
            </a:extLst>
          </p:cNvPr>
          <p:cNvSpPr>
            <a:spLocks noGrp="1"/>
          </p:cNvSpPr>
          <p:nvPr>
            <p:ph type="dt" sz="half" idx="10"/>
          </p:nvPr>
        </p:nvSpPr>
        <p:spPr/>
        <p:txBody>
          <a:bodyPr/>
          <a:lstStyle/>
          <a:p>
            <a:fld id="{0F424438-CF02-4EA3-8F6D-A0456E0F6127}" type="datetimeFigureOut">
              <a:rPr lang="it-IT" smtClean="0"/>
              <a:t>16/11/2023</a:t>
            </a:fld>
            <a:endParaRPr lang="it-IT"/>
          </a:p>
        </p:txBody>
      </p:sp>
      <p:sp>
        <p:nvSpPr>
          <p:cNvPr id="8" name="Segnaposto piè di pagina 7">
            <a:extLst>
              <a:ext uri="{FF2B5EF4-FFF2-40B4-BE49-F238E27FC236}">
                <a16:creationId xmlns:a16="http://schemas.microsoft.com/office/drawing/2014/main" id="{1B9E71B1-4B80-EB61-F9CA-99A715224619}"/>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FC2CB07-62D0-9380-4956-EBD782B2F378}"/>
              </a:ext>
            </a:extLst>
          </p:cNvPr>
          <p:cNvSpPr>
            <a:spLocks noGrp="1"/>
          </p:cNvSpPr>
          <p:nvPr>
            <p:ph type="sldNum" sz="quarter" idx="12"/>
          </p:nvPr>
        </p:nvSpPr>
        <p:spPr/>
        <p:txBody>
          <a:bodyPr/>
          <a:lstStyle/>
          <a:p>
            <a:fld id="{204D0B6E-7CB6-4006-9A86-8C7505F4D996}" type="slidenum">
              <a:rPr lang="it-IT" smtClean="0"/>
              <a:t>‹#›</a:t>
            </a:fld>
            <a:endParaRPr lang="it-IT"/>
          </a:p>
        </p:txBody>
      </p:sp>
    </p:spTree>
    <p:extLst>
      <p:ext uri="{BB962C8B-B14F-4D97-AF65-F5344CB8AC3E}">
        <p14:creationId xmlns:p14="http://schemas.microsoft.com/office/powerpoint/2010/main" val="491723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D812F1-D597-1758-0A52-16662E4D4FC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AAB0E88-115F-0E07-DDDA-5C4343B29332}"/>
              </a:ext>
            </a:extLst>
          </p:cNvPr>
          <p:cNvSpPr>
            <a:spLocks noGrp="1"/>
          </p:cNvSpPr>
          <p:nvPr>
            <p:ph type="dt" sz="half" idx="10"/>
          </p:nvPr>
        </p:nvSpPr>
        <p:spPr/>
        <p:txBody>
          <a:bodyPr/>
          <a:lstStyle/>
          <a:p>
            <a:fld id="{0F424438-CF02-4EA3-8F6D-A0456E0F6127}" type="datetimeFigureOut">
              <a:rPr lang="it-IT" smtClean="0"/>
              <a:t>16/11/2023</a:t>
            </a:fld>
            <a:endParaRPr lang="it-IT"/>
          </a:p>
        </p:txBody>
      </p:sp>
      <p:sp>
        <p:nvSpPr>
          <p:cNvPr id="4" name="Segnaposto piè di pagina 3">
            <a:extLst>
              <a:ext uri="{FF2B5EF4-FFF2-40B4-BE49-F238E27FC236}">
                <a16:creationId xmlns:a16="http://schemas.microsoft.com/office/drawing/2014/main" id="{B80A9B4F-44E5-66FB-0CCD-67A873CF6C92}"/>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A736D54-AA36-54C0-E534-BA9691696D41}"/>
              </a:ext>
            </a:extLst>
          </p:cNvPr>
          <p:cNvSpPr>
            <a:spLocks noGrp="1"/>
          </p:cNvSpPr>
          <p:nvPr>
            <p:ph type="sldNum" sz="quarter" idx="12"/>
          </p:nvPr>
        </p:nvSpPr>
        <p:spPr/>
        <p:txBody>
          <a:bodyPr/>
          <a:lstStyle/>
          <a:p>
            <a:fld id="{204D0B6E-7CB6-4006-9A86-8C7505F4D996}" type="slidenum">
              <a:rPr lang="it-IT" smtClean="0"/>
              <a:t>‹#›</a:t>
            </a:fld>
            <a:endParaRPr lang="it-IT"/>
          </a:p>
        </p:txBody>
      </p:sp>
    </p:spTree>
    <p:extLst>
      <p:ext uri="{BB962C8B-B14F-4D97-AF65-F5344CB8AC3E}">
        <p14:creationId xmlns:p14="http://schemas.microsoft.com/office/powerpoint/2010/main" val="1345049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20000" y="445025"/>
            <a:ext cx="7002300" cy="63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subTitle" idx="1"/>
          </p:nvPr>
        </p:nvSpPr>
        <p:spPr>
          <a:xfrm>
            <a:off x="713525" y="3532700"/>
            <a:ext cx="4332000" cy="10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 name="Google Shape;27;p5"/>
          <p:cNvSpPr txBox="1">
            <a:spLocks noGrp="1"/>
          </p:cNvSpPr>
          <p:nvPr>
            <p:ph type="subTitle" idx="2"/>
          </p:nvPr>
        </p:nvSpPr>
        <p:spPr>
          <a:xfrm>
            <a:off x="713425" y="1842874"/>
            <a:ext cx="4332000" cy="107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3"/>
          </p:nvPr>
        </p:nvSpPr>
        <p:spPr>
          <a:xfrm>
            <a:off x="713225" y="1274100"/>
            <a:ext cx="4332000" cy="56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200">
                <a:solidFill>
                  <a:schemeClr val="dk1"/>
                </a:solidFill>
                <a:latin typeface="Anek Gurmukhi"/>
                <a:ea typeface="Anek Gurmukhi"/>
                <a:cs typeface="Anek Gurmukhi"/>
                <a:sym typeface="Anek Gurmukhi"/>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9" name="Google Shape;29;p5"/>
          <p:cNvSpPr txBox="1">
            <a:spLocks noGrp="1"/>
          </p:cNvSpPr>
          <p:nvPr>
            <p:ph type="subTitle" idx="4"/>
          </p:nvPr>
        </p:nvSpPr>
        <p:spPr>
          <a:xfrm>
            <a:off x="713326" y="2963929"/>
            <a:ext cx="4332000" cy="56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200">
                <a:solidFill>
                  <a:schemeClr val="dk1"/>
                </a:solidFill>
                <a:latin typeface="Anek Gurmukhi"/>
                <a:ea typeface="Anek Gurmukhi"/>
                <a:cs typeface="Anek Gurmukhi"/>
                <a:sym typeface="Anek Gurmukhi"/>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0" name="Google Shape;30;p5"/>
          <p:cNvSpPr txBox="1">
            <a:spLocks noGrp="1"/>
          </p:cNvSpPr>
          <p:nvPr>
            <p:ph type="sldNum" idx="12"/>
          </p:nvPr>
        </p:nvSpPr>
        <p:spPr>
          <a:xfrm>
            <a:off x="7722300" y="445025"/>
            <a:ext cx="708600" cy="63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buNone/>
              <a:defRPr sz="3000">
                <a:latin typeface="Anek Gurmukhi"/>
                <a:ea typeface="Anek Gurmukhi"/>
                <a:cs typeface="Anek Gurmukhi"/>
                <a:sym typeface="Anek Gurmukhi"/>
              </a:defRPr>
            </a:lvl1pPr>
            <a:lvl2pPr lvl="1" algn="ctr" rtl="0">
              <a:buNone/>
              <a:defRPr sz="3000">
                <a:latin typeface="Anek Gurmukhi"/>
                <a:ea typeface="Anek Gurmukhi"/>
                <a:cs typeface="Anek Gurmukhi"/>
                <a:sym typeface="Anek Gurmukhi"/>
              </a:defRPr>
            </a:lvl2pPr>
            <a:lvl3pPr lvl="2" algn="ctr" rtl="0">
              <a:buNone/>
              <a:defRPr sz="3000">
                <a:latin typeface="Anek Gurmukhi"/>
                <a:ea typeface="Anek Gurmukhi"/>
                <a:cs typeface="Anek Gurmukhi"/>
                <a:sym typeface="Anek Gurmukhi"/>
              </a:defRPr>
            </a:lvl3pPr>
            <a:lvl4pPr lvl="3" algn="ctr" rtl="0">
              <a:buNone/>
              <a:defRPr sz="3000">
                <a:latin typeface="Anek Gurmukhi"/>
                <a:ea typeface="Anek Gurmukhi"/>
                <a:cs typeface="Anek Gurmukhi"/>
                <a:sym typeface="Anek Gurmukhi"/>
              </a:defRPr>
            </a:lvl4pPr>
            <a:lvl5pPr lvl="4" algn="ctr" rtl="0">
              <a:buNone/>
              <a:defRPr sz="3000">
                <a:latin typeface="Anek Gurmukhi"/>
                <a:ea typeface="Anek Gurmukhi"/>
                <a:cs typeface="Anek Gurmukhi"/>
                <a:sym typeface="Anek Gurmukhi"/>
              </a:defRPr>
            </a:lvl5pPr>
            <a:lvl6pPr lvl="5" algn="ctr" rtl="0">
              <a:buNone/>
              <a:defRPr sz="3000">
                <a:latin typeface="Anek Gurmukhi"/>
                <a:ea typeface="Anek Gurmukhi"/>
                <a:cs typeface="Anek Gurmukhi"/>
                <a:sym typeface="Anek Gurmukhi"/>
              </a:defRPr>
            </a:lvl6pPr>
            <a:lvl7pPr lvl="6" algn="ctr" rtl="0">
              <a:buNone/>
              <a:defRPr sz="3000">
                <a:latin typeface="Anek Gurmukhi"/>
                <a:ea typeface="Anek Gurmukhi"/>
                <a:cs typeface="Anek Gurmukhi"/>
                <a:sym typeface="Anek Gurmukhi"/>
              </a:defRPr>
            </a:lvl7pPr>
            <a:lvl8pPr lvl="7" algn="ctr" rtl="0">
              <a:buNone/>
              <a:defRPr sz="3000">
                <a:latin typeface="Anek Gurmukhi"/>
                <a:ea typeface="Anek Gurmukhi"/>
                <a:cs typeface="Anek Gurmukhi"/>
                <a:sym typeface="Anek Gurmukhi"/>
              </a:defRPr>
            </a:lvl8pPr>
            <a:lvl9pPr lvl="8" algn="ctr" rtl="0">
              <a:buNone/>
              <a:defRPr sz="3000">
                <a:latin typeface="Anek Gurmukhi"/>
                <a:ea typeface="Anek Gurmukhi"/>
                <a:cs typeface="Anek Gurmukhi"/>
                <a:sym typeface="Anek Gurmukhi"/>
              </a:defRPr>
            </a:lvl9pPr>
          </a:lstStyle>
          <a:p>
            <a:pPr marL="0" lvl="0" indent="0" algn="ctr" rtl="0">
              <a:spcBef>
                <a:spcPts val="0"/>
              </a:spcBef>
              <a:spcAft>
                <a:spcPts val="0"/>
              </a:spcAft>
              <a:buNone/>
            </a:pPr>
            <a:fld id="{00000000-1234-1234-1234-123412341234}" type="slidenum">
              <a:rPr lang="en"/>
              <a:t>‹#›</a:t>
            </a:fld>
            <a:endParaRPr/>
          </a:p>
        </p:txBody>
      </p:sp>
      <p:sp>
        <p:nvSpPr>
          <p:cNvPr id="31" name="Google Shape;31;p5"/>
          <p:cNvSpPr>
            <a:spLocks noGrp="1"/>
          </p:cNvSpPr>
          <p:nvPr>
            <p:ph type="pic" idx="5"/>
          </p:nvPr>
        </p:nvSpPr>
        <p:spPr>
          <a:xfrm>
            <a:off x="5755925" y="1485900"/>
            <a:ext cx="2674800" cy="30411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716059DA-07E3-320C-EAA8-F3EE6E048A24}"/>
              </a:ext>
            </a:extLst>
          </p:cNvPr>
          <p:cNvSpPr>
            <a:spLocks noGrp="1"/>
          </p:cNvSpPr>
          <p:nvPr>
            <p:ph type="dt" sz="half" idx="10"/>
          </p:nvPr>
        </p:nvSpPr>
        <p:spPr/>
        <p:txBody>
          <a:bodyPr/>
          <a:lstStyle/>
          <a:p>
            <a:fld id="{0F424438-CF02-4EA3-8F6D-A0456E0F6127}" type="datetimeFigureOut">
              <a:rPr lang="it-IT" smtClean="0"/>
              <a:t>16/11/2023</a:t>
            </a:fld>
            <a:endParaRPr lang="it-IT"/>
          </a:p>
        </p:txBody>
      </p:sp>
      <p:sp>
        <p:nvSpPr>
          <p:cNvPr id="3" name="Segnaposto piè di pagina 2">
            <a:extLst>
              <a:ext uri="{FF2B5EF4-FFF2-40B4-BE49-F238E27FC236}">
                <a16:creationId xmlns:a16="http://schemas.microsoft.com/office/drawing/2014/main" id="{114043A7-2D1B-E59A-5DD6-FEF15237DCA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F6F5EF73-DE18-CEBD-A635-B2821169ABEA}"/>
              </a:ext>
            </a:extLst>
          </p:cNvPr>
          <p:cNvSpPr>
            <a:spLocks noGrp="1"/>
          </p:cNvSpPr>
          <p:nvPr>
            <p:ph type="sldNum" sz="quarter" idx="12"/>
          </p:nvPr>
        </p:nvSpPr>
        <p:spPr/>
        <p:txBody>
          <a:bodyPr/>
          <a:lstStyle/>
          <a:p>
            <a:fld id="{204D0B6E-7CB6-4006-9A86-8C7505F4D996}" type="slidenum">
              <a:rPr lang="it-IT" smtClean="0"/>
              <a:t>‹#›</a:t>
            </a:fld>
            <a:endParaRPr lang="it-IT"/>
          </a:p>
        </p:txBody>
      </p:sp>
    </p:spTree>
    <p:extLst>
      <p:ext uri="{BB962C8B-B14F-4D97-AF65-F5344CB8AC3E}">
        <p14:creationId xmlns:p14="http://schemas.microsoft.com/office/powerpoint/2010/main" val="3003201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5B78D3-4415-1C02-5AF1-3C93FDD06FDA}"/>
              </a:ext>
            </a:extLst>
          </p:cNvPr>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0AA25F7-F594-636E-4E77-706A87C06B1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61EA1DB-CEFC-F45F-272A-A3AD19DE8FE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29E4F8-33A0-5F42-83A8-96BDCF1A253C}"/>
              </a:ext>
            </a:extLst>
          </p:cNvPr>
          <p:cNvSpPr>
            <a:spLocks noGrp="1"/>
          </p:cNvSpPr>
          <p:nvPr>
            <p:ph type="dt" sz="half" idx="10"/>
          </p:nvPr>
        </p:nvSpPr>
        <p:spPr/>
        <p:txBody>
          <a:bodyPr/>
          <a:lstStyle/>
          <a:p>
            <a:fld id="{0F424438-CF02-4EA3-8F6D-A0456E0F6127}" type="datetimeFigureOut">
              <a:rPr lang="it-IT" smtClean="0"/>
              <a:t>16/11/2023</a:t>
            </a:fld>
            <a:endParaRPr lang="it-IT"/>
          </a:p>
        </p:txBody>
      </p:sp>
      <p:sp>
        <p:nvSpPr>
          <p:cNvPr id="6" name="Segnaposto piè di pagina 5">
            <a:extLst>
              <a:ext uri="{FF2B5EF4-FFF2-40B4-BE49-F238E27FC236}">
                <a16:creationId xmlns:a16="http://schemas.microsoft.com/office/drawing/2014/main" id="{E9CFEBAC-8A66-C077-CFD2-2ECBF32C6AC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AAF8E89-33A4-42FE-CFFC-5E5A633BAE62}"/>
              </a:ext>
            </a:extLst>
          </p:cNvPr>
          <p:cNvSpPr>
            <a:spLocks noGrp="1"/>
          </p:cNvSpPr>
          <p:nvPr>
            <p:ph type="sldNum" sz="quarter" idx="12"/>
          </p:nvPr>
        </p:nvSpPr>
        <p:spPr/>
        <p:txBody>
          <a:bodyPr/>
          <a:lstStyle/>
          <a:p>
            <a:fld id="{204D0B6E-7CB6-4006-9A86-8C7505F4D996}" type="slidenum">
              <a:rPr lang="it-IT" smtClean="0"/>
              <a:t>‹#›</a:t>
            </a:fld>
            <a:endParaRPr lang="it-IT"/>
          </a:p>
        </p:txBody>
      </p:sp>
    </p:spTree>
    <p:extLst>
      <p:ext uri="{BB962C8B-B14F-4D97-AF65-F5344CB8AC3E}">
        <p14:creationId xmlns:p14="http://schemas.microsoft.com/office/powerpoint/2010/main" val="3629231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F4FE73-762E-DA9F-8E58-1A6196C25E21}"/>
              </a:ext>
            </a:extLst>
          </p:cNvPr>
          <p:cNvSpPr>
            <a:spLocks noGrp="1"/>
          </p:cNvSpPr>
          <p:nvPr>
            <p:ph type="title"/>
          </p:nvPr>
        </p:nvSpPr>
        <p:spPr>
          <a:xfrm>
            <a:off x="629841" y="342900"/>
            <a:ext cx="2949178" cy="1200150"/>
          </a:xfrm>
        </p:spPr>
        <p:txBody>
          <a:bodyPr anchor="b"/>
          <a:lstStyle>
            <a:lvl1pPr>
              <a:defRPr sz="24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923E46C-3293-8C8C-82C2-DE018D63B66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t-IT"/>
          </a:p>
        </p:txBody>
      </p:sp>
      <p:sp>
        <p:nvSpPr>
          <p:cNvPr id="4" name="Segnaposto testo 3">
            <a:extLst>
              <a:ext uri="{FF2B5EF4-FFF2-40B4-BE49-F238E27FC236}">
                <a16:creationId xmlns:a16="http://schemas.microsoft.com/office/drawing/2014/main" id="{EBEB832B-1CEA-EEDE-C87A-9CFC1E9786B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1AC4E87-DDC3-4B3D-0873-DE430072E72E}"/>
              </a:ext>
            </a:extLst>
          </p:cNvPr>
          <p:cNvSpPr>
            <a:spLocks noGrp="1"/>
          </p:cNvSpPr>
          <p:nvPr>
            <p:ph type="dt" sz="half" idx="10"/>
          </p:nvPr>
        </p:nvSpPr>
        <p:spPr/>
        <p:txBody>
          <a:bodyPr/>
          <a:lstStyle/>
          <a:p>
            <a:fld id="{0F424438-CF02-4EA3-8F6D-A0456E0F6127}" type="datetimeFigureOut">
              <a:rPr lang="it-IT" smtClean="0"/>
              <a:t>16/11/2023</a:t>
            </a:fld>
            <a:endParaRPr lang="it-IT"/>
          </a:p>
        </p:txBody>
      </p:sp>
      <p:sp>
        <p:nvSpPr>
          <p:cNvPr id="6" name="Segnaposto piè di pagina 5">
            <a:extLst>
              <a:ext uri="{FF2B5EF4-FFF2-40B4-BE49-F238E27FC236}">
                <a16:creationId xmlns:a16="http://schemas.microsoft.com/office/drawing/2014/main" id="{5B4595DC-095F-A7CB-D7CC-935ADEEDD2C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DD531CE-BB23-2F53-7DF9-545C893566DF}"/>
              </a:ext>
            </a:extLst>
          </p:cNvPr>
          <p:cNvSpPr>
            <a:spLocks noGrp="1"/>
          </p:cNvSpPr>
          <p:nvPr>
            <p:ph type="sldNum" sz="quarter" idx="12"/>
          </p:nvPr>
        </p:nvSpPr>
        <p:spPr/>
        <p:txBody>
          <a:bodyPr/>
          <a:lstStyle/>
          <a:p>
            <a:fld id="{204D0B6E-7CB6-4006-9A86-8C7505F4D996}" type="slidenum">
              <a:rPr lang="it-IT" smtClean="0"/>
              <a:t>‹#›</a:t>
            </a:fld>
            <a:endParaRPr lang="it-IT"/>
          </a:p>
        </p:txBody>
      </p:sp>
    </p:spTree>
    <p:extLst>
      <p:ext uri="{BB962C8B-B14F-4D97-AF65-F5344CB8AC3E}">
        <p14:creationId xmlns:p14="http://schemas.microsoft.com/office/powerpoint/2010/main" val="701080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2E45E2-6911-4766-7D89-A737CCCCD21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332BFAC-F869-AEF5-CBE4-B64BA23DCC6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46CA231-59A7-C7D8-5EED-22B966227C11}"/>
              </a:ext>
            </a:extLst>
          </p:cNvPr>
          <p:cNvSpPr>
            <a:spLocks noGrp="1"/>
          </p:cNvSpPr>
          <p:nvPr>
            <p:ph type="dt" sz="half" idx="10"/>
          </p:nvPr>
        </p:nvSpPr>
        <p:spPr/>
        <p:txBody>
          <a:bodyPr/>
          <a:lstStyle/>
          <a:p>
            <a:fld id="{0F424438-CF02-4EA3-8F6D-A0456E0F6127}" type="datetimeFigureOut">
              <a:rPr lang="it-IT" smtClean="0"/>
              <a:t>16/11/2023</a:t>
            </a:fld>
            <a:endParaRPr lang="it-IT"/>
          </a:p>
        </p:txBody>
      </p:sp>
      <p:sp>
        <p:nvSpPr>
          <p:cNvPr id="5" name="Segnaposto piè di pagina 4">
            <a:extLst>
              <a:ext uri="{FF2B5EF4-FFF2-40B4-BE49-F238E27FC236}">
                <a16:creationId xmlns:a16="http://schemas.microsoft.com/office/drawing/2014/main" id="{0F927DFA-F305-10D4-C93B-C4DF2D05A1B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62FA20B-DD57-0905-09F1-317540E8D547}"/>
              </a:ext>
            </a:extLst>
          </p:cNvPr>
          <p:cNvSpPr>
            <a:spLocks noGrp="1"/>
          </p:cNvSpPr>
          <p:nvPr>
            <p:ph type="sldNum" sz="quarter" idx="12"/>
          </p:nvPr>
        </p:nvSpPr>
        <p:spPr/>
        <p:txBody>
          <a:bodyPr/>
          <a:lstStyle/>
          <a:p>
            <a:fld id="{204D0B6E-7CB6-4006-9A86-8C7505F4D996}" type="slidenum">
              <a:rPr lang="it-IT" smtClean="0"/>
              <a:t>‹#›</a:t>
            </a:fld>
            <a:endParaRPr lang="it-IT"/>
          </a:p>
        </p:txBody>
      </p:sp>
    </p:spTree>
    <p:extLst>
      <p:ext uri="{BB962C8B-B14F-4D97-AF65-F5344CB8AC3E}">
        <p14:creationId xmlns:p14="http://schemas.microsoft.com/office/powerpoint/2010/main" val="64694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7DA9143-4544-E334-F7F1-7DBEAFF72422}"/>
              </a:ext>
            </a:extLst>
          </p:cNvPr>
          <p:cNvSpPr>
            <a:spLocks noGrp="1"/>
          </p:cNvSpPr>
          <p:nvPr>
            <p:ph type="title" orient="vert"/>
          </p:nvPr>
        </p:nvSpPr>
        <p:spPr>
          <a:xfrm>
            <a:off x="6543675" y="273844"/>
            <a:ext cx="1971675" cy="4358879"/>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4C11CE2-5E83-0C3D-29ED-C750A5EF5FBF}"/>
              </a:ext>
            </a:extLst>
          </p:cNvPr>
          <p:cNvSpPr>
            <a:spLocks noGrp="1"/>
          </p:cNvSpPr>
          <p:nvPr>
            <p:ph type="body" orient="vert" idx="1"/>
          </p:nvPr>
        </p:nvSpPr>
        <p:spPr>
          <a:xfrm>
            <a:off x="628650" y="273844"/>
            <a:ext cx="5800725" cy="4358879"/>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ECAF665-DBFC-998B-84DD-1DD69C062174}"/>
              </a:ext>
            </a:extLst>
          </p:cNvPr>
          <p:cNvSpPr>
            <a:spLocks noGrp="1"/>
          </p:cNvSpPr>
          <p:nvPr>
            <p:ph type="dt" sz="half" idx="10"/>
          </p:nvPr>
        </p:nvSpPr>
        <p:spPr/>
        <p:txBody>
          <a:bodyPr/>
          <a:lstStyle/>
          <a:p>
            <a:fld id="{0F424438-CF02-4EA3-8F6D-A0456E0F6127}" type="datetimeFigureOut">
              <a:rPr lang="it-IT" smtClean="0"/>
              <a:t>16/11/2023</a:t>
            </a:fld>
            <a:endParaRPr lang="it-IT"/>
          </a:p>
        </p:txBody>
      </p:sp>
      <p:sp>
        <p:nvSpPr>
          <p:cNvPr id="5" name="Segnaposto piè di pagina 4">
            <a:extLst>
              <a:ext uri="{FF2B5EF4-FFF2-40B4-BE49-F238E27FC236}">
                <a16:creationId xmlns:a16="http://schemas.microsoft.com/office/drawing/2014/main" id="{93031340-B500-BA3B-1449-ABBAA8985FE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CF78EA8-25D7-8047-65BD-7AF0349BF580}"/>
              </a:ext>
            </a:extLst>
          </p:cNvPr>
          <p:cNvSpPr>
            <a:spLocks noGrp="1"/>
          </p:cNvSpPr>
          <p:nvPr>
            <p:ph type="sldNum" sz="quarter" idx="12"/>
          </p:nvPr>
        </p:nvSpPr>
        <p:spPr/>
        <p:txBody>
          <a:bodyPr/>
          <a:lstStyle/>
          <a:p>
            <a:fld id="{204D0B6E-7CB6-4006-9A86-8C7505F4D996}" type="slidenum">
              <a:rPr lang="it-IT" smtClean="0"/>
              <a:t>‹#›</a:t>
            </a:fld>
            <a:endParaRPr lang="it-IT"/>
          </a:p>
        </p:txBody>
      </p:sp>
    </p:spTree>
    <p:extLst>
      <p:ext uri="{BB962C8B-B14F-4D97-AF65-F5344CB8AC3E}">
        <p14:creationId xmlns:p14="http://schemas.microsoft.com/office/powerpoint/2010/main" val="1380471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445025"/>
            <a:ext cx="7002300" cy="63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Font typeface="Anek Gurmukhi"/>
              <a:buNone/>
              <a:defRPr>
                <a:latin typeface="Anek Gurmukhi"/>
                <a:ea typeface="Anek Gurmukhi"/>
                <a:cs typeface="Anek Gurmukhi"/>
                <a:sym typeface="Anek Gurmukhi"/>
              </a:defRPr>
            </a:lvl2pPr>
            <a:lvl3pPr lvl="2" rtl="0">
              <a:spcBef>
                <a:spcPts val="0"/>
              </a:spcBef>
              <a:spcAft>
                <a:spcPts val="0"/>
              </a:spcAft>
              <a:buSzPts val="3000"/>
              <a:buFont typeface="Anek Gurmukhi"/>
              <a:buNone/>
              <a:defRPr>
                <a:latin typeface="Anek Gurmukhi"/>
                <a:ea typeface="Anek Gurmukhi"/>
                <a:cs typeface="Anek Gurmukhi"/>
                <a:sym typeface="Anek Gurmukhi"/>
              </a:defRPr>
            </a:lvl3pPr>
            <a:lvl4pPr lvl="3" rtl="0">
              <a:spcBef>
                <a:spcPts val="0"/>
              </a:spcBef>
              <a:spcAft>
                <a:spcPts val="0"/>
              </a:spcAft>
              <a:buSzPts val="3000"/>
              <a:buFont typeface="Anek Gurmukhi"/>
              <a:buNone/>
              <a:defRPr>
                <a:latin typeface="Anek Gurmukhi"/>
                <a:ea typeface="Anek Gurmukhi"/>
                <a:cs typeface="Anek Gurmukhi"/>
                <a:sym typeface="Anek Gurmukhi"/>
              </a:defRPr>
            </a:lvl4pPr>
            <a:lvl5pPr lvl="4" rtl="0">
              <a:spcBef>
                <a:spcPts val="0"/>
              </a:spcBef>
              <a:spcAft>
                <a:spcPts val="0"/>
              </a:spcAft>
              <a:buSzPts val="3000"/>
              <a:buFont typeface="Anek Gurmukhi"/>
              <a:buNone/>
              <a:defRPr>
                <a:latin typeface="Anek Gurmukhi"/>
                <a:ea typeface="Anek Gurmukhi"/>
                <a:cs typeface="Anek Gurmukhi"/>
                <a:sym typeface="Anek Gurmukhi"/>
              </a:defRPr>
            </a:lvl5pPr>
            <a:lvl6pPr lvl="5" rtl="0">
              <a:spcBef>
                <a:spcPts val="0"/>
              </a:spcBef>
              <a:spcAft>
                <a:spcPts val="0"/>
              </a:spcAft>
              <a:buSzPts val="3000"/>
              <a:buFont typeface="Anek Gurmukhi"/>
              <a:buNone/>
              <a:defRPr>
                <a:latin typeface="Anek Gurmukhi"/>
                <a:ea typeface="Anek Gurmukhi"/>
                <a:cs typeface="Anek Gurmukhi"/>
                <a:sym typeface="Anek Gurmukhi"/>
              </a:defRPr>
            </a:lvl6pPr>
            <a:lvl7pPr lvl="6" rtl="0">
              <a:spcBef>
                <a:spcPts val="0"/>
              </a:spcBef>
              <a:spcAft>
                <a:spcPts val="0"/>
              </a:spcAft>
              <a:buSzPts val="3000"/>
              <a:buFont typeface="Anek Gurmukhi"/>
              <a:buNone/>
              <a:defRPr>
                <a:latin typeface="Anek Gurmukhi"/>
                <a:ea typeface="Anek Gurmukhi"/>
                <a:cs typeface="Anek Gurmukhi"/>
                <a:sym typeface="Anek Gurmukhi"/>
              </a:defRPr>
            </a:lvl7pPr>
            <a:lvl8pPr lvl="7" rtl="0">
              <a:spcBef>
                <a:spcPts val="0"/>
              </a:spcBef>
              <a:spcAft>
                <a:spcPts val="0"/>
              </a:spcAft>
              <a:buSzPts val="3000"/>
              <a:buFont typeface="Anek Gurmukhi"/>
              <a:buNone/>
              <a:defRPr>
                <a:latin typeface="Anek Gurmukhi"/>
                <a:ea typeface="Anek Gurmukhi"/>
                <a:cs typeface="Anek Gurmukhi"/>
                <a:sym typeface="Anek Gurmukhi"/>
              </a:defRPr>
            </a:lvl8pPr>
            <a:lvl9pPr lvl="8" rtl="0">
              <a:spcBef>
                <a:spcPts val="0"/>
              </a:spcBef>
              <a:spcAft>
                <a:spcPts val="0"/>
              </a:spcAft>
              <a:buSzPts val="3000"/>
              <a:buFont typeface="Anek Gurmukhi"/>
              <a:buNone/>
              <a:defRPr>
                <a:latin typeface="Anek Gurmukhi"/>
                <a:ea typeface="Anek Gurmukhi"/>
                <a:cs typeface="Anek Gurmukhi"/>
                <a:sym typeface="Anek Gurmukhi"/>
              </a:defRPr>
            </a:lvl9pPr>
          </a:lstStyle>
          <a:p>
            <a:endParaRPr/>
          </a:p>
        </p:txBody>
      </p:sp>
      <p:sp>
        <p:nvSpPr>
          <p:cNvPr id="34" name="Google Shape;34;p6"/>
          <p:cNvSpPr txBox="1">
            <a:spLocks noGrp="1"/>
          </p:cNvSpPr>
          <p:nvPr>
            <p:ph type="sldNum" idx="12"/>
          </p:nvPr>
        </p:nvSpPr>
        <p:spPr>
          <a:xfrm>
            <a:off x="7722400" y="445025"/>
            <a:ext cx="701700" cy="63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buNone/>
              <a:defRPr sz="3000">
                <a:latin typeface="Anek Gurmukhi"/>
                <a:ea typeface="Anek Gurmukhi"/>
                <a:cs typeface="Anek Gurmukhi"/>
                <a:sym typeface="Anek Gurmukhi"/>
              </a:defRPr>
            </a:lvl1pPr>
            <a:lvl2pPr lvl="1" algn="ctr" rtl="0">
              <a:buNone/>
              <a:defRPr sz="3000">
                <a:latin typeface="Anek Gurmukhi"/>
                <a:ea typeface="Anek Gurmukhi"/>
                <a:cs typeface="Anek Gurmukhi"/>
                <a:sym typeface="Anek Gurmukhi"/>
              </a:defRPr>
            </a:lvl2pPr>
            <a:lvl3pPr lvl="2" algn="ctr" rtl="0">
              <a:buNone/>
              <a:defRPr sz="3000">
                <a:latin typeface="Anek Gurmukhi"/>
                <a:ea typeface="Anek Gurmukhi"/>
                <a:cs typeface="Anek Gurmukhi"/>
                <a:sym typeface="Anek Gurmukhi"/>
              </a:defRPr>
            </a:lvl3pPr>
            <a:lvl4pPr lvl="3" algn="ctr" rtl="0">
              <a:buNone/>
              <a:defRPr sz="3000">
                <a:latin typeface="Anek Gurmukhi"/>
                <a:ea typeface="Anek Gurmukhi"/>
                <a:cs typeface="Anek Gurmukhi"/>
                <a:sym typeface="Anek Gurmukhi"/>
              </a:defRPr>
            </a:lvl4pPr>
            <a:lvl5pPr lvl="4" algn="ctr" rtl="0">
              <a:buNone/>
              <a:defRPr sz="3000">
                <a:latin typeface="Anek Gurmukhi"/>
                <a:ea typeface="Anek Gurmukhi"/>
                <a:cs typeface="Anek Gurmukhi"/>
                <a:sym typeface="Anek Gurmukhi"/>
              </a:defRPr>
            </a:lvl5pPr>
            <a:lvl6pPr lvl="5" algn="ctr" rtl="0">
              <a:buNone/>
              <a:defRPr sz="3000">
                <a:latin typeface="Anek Gurmukhi"/>
                <a:ea typeface="Anek Gurmukhi"/>
                <a:cs typeface="Anek Gurmukhi"/>
                <a:sym typeface="Anek Gurmukhi"/>
              </a:defRPr>
            </a:lvl6pPr>
            <a:lvl7pPr lvl="6" algn="ctr" rtl="0">
              <a:buNone/>
              <a:defRPr sz="3000">
                <a:latin typeface="Anek Gurmukhi"/>
                <a:ea typeface="Anek Gurmukhi"/>
                <a:cs typeface="Anek Gurmukhi"/>
                <a:sym typeface="Anek Gurmukhi"/>
              </a:defRPr>
            </a:lvl7pPr>
            <a:lvl8pPr lvl="7" algn="ctr" rtl="0">
              <a:buNone/>
              <a:defRPr sz="3000">
                <a:latin typeface="Anek Gurmukhi"/>
                <a:ea typeface="Anek Gurmukhi"/>
                <a:cs typeface="Anek Gurmukhi"/>
                <a:sym typeface="Anek Gurmukhi"/>
              </a:defRPr>
            </a:lvl8pPr>
            <a:lvl9pPr lvl="8" algn="ctr" rtl="0">
              <a:buNone/>
              <a:defRPr sz="3000">
                <a:latin typeface="Anek Gurmukhi"/>
                <a:ea typeface="Anek Gurmukhi"/>
                <a:cs typeface="Anek Gurmukhi"/>
                <a:sym typeface="Anek Gurmukh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811975" y="1634825"/>
            <a:ext cx="2725200" cy="2656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7" name="Google Shape;37;p7"/>
          <p:cNvSpPr txBox="1">
            <a:spLocks noGrp="1"/>
          </p:cNvSpPr>
          <p:nvPr>
            <p:ph type="title"/>
          </p:nvPr>
        </p:nvSpPr>
        <p:spPr>
          <a:xfrm>
            <a:off x="713225" y="445025"/>
            <a:ext cx="7009200" cy="63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7"/>
          <p:cNvSpPr txBox="1">
            <a:spLocks noGrp="1"/>
          </p:cNvSpPr>
          <p:nvPr>
            <p:ph type="sldNum" idx="12"/>
          </p:nvPr>
        </p:nvSpPr>
        <p:spPr>
          <a:xfrm>
            <a:off x="7722400" y="445025"/>
            <a:ext cx="701700" cy="63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buNone/>
              <a:defRPr sz="3000">
                <a:latin typeface="Anek Gurmukhi"/>
                <a:ea typeface="Anek Gurmukhi"/>
                <a:cs typeface="Anek Gurmukhi"/>
                <a:sym typeface="Anek Gurmukhi"/>
              </a:defRPr>
            </a:lvl1pPr>
            <a:lvl2pPr lvl="1" algn="ctr" rtl="0">
              <a:buNone/>
              <a:defRPr sz="3000">
                <a:latin typeface="Anek Gurmukhi"/>
                <a:ea typeface="Anek Gurmukhi"/>
                <a:cs typeface="Anek Gurmukhi"/>
                <a:sym typeface="Anek Gurmukhi"/>
              </a:defRPr>
            </a:lvl2pPr>
            <a:lvl3pPr lvl="2" algn="ctr" rtl="0">
              <a:buNone/>
              <a:defRPr sz="3000">
                <a:latin typeface="Anek Gurmukhi"/>
                <a:ea typeface="Anek Gurmukhi"/>
                <a:cs typeface="Anek Gurmukhi"/>
                <a:sym typeface="Anek Gurmukhi"/>
              </a:defRPr>
            </a:lvl3pPr>
            <a:lvl4pPr lvl="3" algn="ctr" rtl="0">
              <a:buNone/>
              <a:defRPr sz="3000">
                <a:latin typeface="Anek Gurmukhi"/>
                <a:ea typeface="Anek Gurmukhi"/>
                <a:cs typeface="Anek Gurmukhi"/>
                <a:sym typeface="Anek Gurmukhi"/>
              </a:defRPr>
            </a:lvl4pPr>
            <a:lvl5pPr lvl="4" algn="ctr" rtl="0">
              <a:buNone/>
              <a:defRPr sz="3000">
                <a:latin typeface="Anek Gurmukhi"/>
                <a:ea typeface="Anek Gurmukhi"/>
                <a:cs typeface="Anek Gurmukhi"/>
                <a:sym typeface="Anek Gurmukhi"/>
              </a:defRPr>
            </a:lvl5pPr>
            <a:lvl6pPr lvl="5" algn="ctr" rtl="0">
              <a:buNone/>
              <a:defRPr sz="3000">
                <a:latin typeface="Anek Gurmukhi"/>
                <a:ea typeface="Anek Gurmukhi"/>
                <a:cs typeface="Anek Gurmukhi"/>
                <a:sym typeface="Anek Gurmukhi"/>
              </a:defRPr>
            </a:lvl6pPr>
            <a:lvl7pPr lvl="6" algn="ctr" rtl="0">
              <a:buNone/>
              <a:defRPr sz="3000">
                <a:latin typeface="Anek Gurmukhi"/>
                <a:ea typeface="Anek Gurmukhi"/>
                <a:cs typeface="Anek Gurmukhi"/>
                <a:sym typeface="Anek Gurmukhi"/>
              </a:defRPr>
            </a:lvl7pPr>
            <a:lvl8pPr lvl="7" algn="ctr" rtl="0">
              <a:buNone/>
              <a:defRPr sz="3000">
                <a:latin typeface="Anek Gurmukhi"/>
                <a:ea typeface="Anek Gurmukhi"/>
                <a:cs typeface="Anek Gurmukhi"/>
                <a:sym typeface="Anek Gurmukhi"/>
              </a:defRPr>
            </a:lvl8pPr>
            <a:lvl9pPr lvl="8" algn="ctr" rtl="0">
              <a:buNone/>
              <a:defRPr sz="3000">
                <a:latin typeface="Anek Gurmukhi"/>
                <a:ea typeface="Anek Gurmukhi"/>
                <a:cs typeface="Anek Gurmukhi"/>
                <a:sym typeface="Anek Gurmukhi"/>
              </a:defRPr>
            </a:lvl9pPr>
          </a:lstStyle>
          <a:p>
            <a:pPr marL="0" lvl="0" indent="0" algn="ctr" rtl="0">
              <a:spcBef>
                <a:spcPts val="0"/>
              </a:spcBef>
              <a:spcAft>
                <a:spcPts val="0"/>
              </a:spcAft>
              <a:buNone/>
            </a:pPr>
            <a:fld id="{00000000-1234-1234-1234-123412341234}" type="slidenum">
              <a:rPr lang="en"/>
              <a:t>‹#›</a:t>
            </a:fld>
            <a:endParaRPr/>
          </a:p>
        </p:txBody>
      </p:sp>
      <p:sp>
        <p:nvSpPr>
          <p:cNvPr id="39" name="Google Shape;39;p7"/>
          <p:cNvSpPr>
            <a:spLocks noGrp="1"/>
          </p:cNvSpPr>
          <p:nvPr>
            <p:ph type="pic" idx="2"/>
          </p:nvPr>
        </p:nvSpPr>
        <p:spPr>
          <a:xfrm>
            <a:off x="5101225" y="1754425"/>
            <a:ext cx="3322800" cy="1167300"/>
          </a:xfrm>
          <a:prstGeom prst="rect">
            <a:avLst/>
          </a:prstGeom>
          <a:noFill/>
          <a:ln>
            <a:noFill/>
          </a:ln>
        </p:spPr>
      </p:sp>
      <p:sp>
        <p:nvSpPr>
          <p:cNvPr id="40" name="Google Shape;40;p7"/>
          <p:cNvSpPr>
            <a:spLocks noGrp="1"/>
          </p:cNvSpPr>
          <p:nvPr>
            <p:ph type="pic" idx="3"/>
          </p:nvPr>
        </p:nvSpPr>
        <p:spPr>
          <a:xfrm>
            <a:off x="5101225" y="3017927"/>
            <a:ext cx="3322800" cy="11673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713225" y="539500"/>
            <a:ext cx="4481400" cy="1572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2135550" y="1189100"/>
            <a:ext cx="4872900" cy="1964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5" name="Google Shape;45;p9"/>
          <p:cNvSpPr txBox="1">
            <a:spLocks noGrp="1"/>
          </p:cNvSpPr>
          <p:nvPr>
            <p:ph type="subTitle" idx="1"/>
          </p:nvPr>
        </p:nvSpPr>
        <p:spPr>
          <a:xfrm>
            <a:off x="2135550" y="3153500"/>
            <a:ext cx="4872900" cy="671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a:spLocks noGrp="1"/>
          </p:cNvSpPr>
          <p:nvPr>
            <p:ph type="pic" idx="2"/>
          </p:nvPr>
        </p:nvSpPr>
        <p:spPr>
          <a:xfrm>
            <a:off x="0" y="0"/>
            <a:ext cx="9144000" cy="5143500"/>
          </a:xfrm>
          <a:prstGeom prst="rect">
            <a:avLst/>
          </a:prstGeom>
          <a:noFill/>
          <a:ln>
            <a:noFill/>
          </a:ln>
        </p:spPr>
      </p:sp>
      <p:sp>
        <p:nvSpPr>
          <p:cNvPr id="48" name="Google Shape;4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2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 name="Google Shape;49;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4787457" y="1727275"/>
            <a:ext cx="2981100" cy="639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14"/>
          <p:cNvSpPr txBox="1">
            <a:spLocks noGrp="1"/>
          </p:cNvSpPr>
          <p:nvPr>
            <p:ph type="subTitle" idx="1"/>
          </p:nvPr>
        </p:nvSpPr>
        <p:spPr>
          <a:xfrm>
            <a:off x="4787439" y="2366875"/>
            <a:ext cx="2981100" cy="1116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nek Gurmukhi"/>
              <a:buNone/>
              <a:defRPr sz="3200">
                <a:solidFill>
                  <a:schemeClr val="dk1"/>
                </a:solidFill>
                <a:latin typeface="Anek Gurmukhi"/>
                <a:ea typeface="Anek Gurmukhi"/>
                <a:cs typeface="Anek Gurmukhi"/>
                <a:sym typeface="Anek Gurmukhi"/>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1pPr>
            <a:lvl2pPr marL="914400" lvl="1"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2pPr>
            <a:lvl3pPr marL="1371600" lvl="2"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3pPr>
            <a:lvl4pPr marL="1828800" lvl="3"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4pPr>
            <a:lvl5pPr marL="2286000" lvl="4"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5pPr>
            <a:lvl6pPr marL="2743200" lvl="5"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6pPr>
            <a:lvl7pPr marL="3200400" lvl="6"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7pPr>
            <a:lvl8pPr marL="3657600" lvl="7"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8pPr>
            <a:lvl9pPr marL="4114800" lvl="8" indent="-304800">
              <a:lnSpc>
                <a:spcPct val="100000"/>
              </a:lnSpc>
              <a:spcBef>
                <a:spcPts val="0"/>
              </a:spcBef>
              <a:spcAft>
                <a:spcPts val="0"/>
              </a:spcAft>
              <a:buClr>
                <a:schemeClr val="dk1"/>
              </a:buClr>
              <a:buSzPts val="1200"/>
              <a:buFont typeface="Arimo"/>
              <a:buChar char="■"/>
              <a:defRPr sz="1200">
                <a:solidFill>
                  <a:schemeClr val="dk1"/>
                </a:solidFill>
                <a:latin typeface="Arimo"/>
                <a:ea typeface="Arimo"/>
                <a:cs typeface="Arimo"/>
                <a:sym typeface="Arim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Open Sans"/>
                <a:ea typeface="Open Sans"/>
                <a:cs typeface="Open Sans"/>
                <a:sym typeface="Open Sans"/>
              </a:defRPr>
            </a:lvl1pPr>
            <a:lvl2pPr lvl="1" algn="r">
              <a:buNone/>
              <a:defRPr sz="1300">
                <a:solidFill>
                  <a:schemeClr val="dk1"/>
                </a:solidFill>
                <a:latin typeface="Open Sans"/>
                <a:ea typeface="Open Sans"/>
                <a:cs typeface="Open Sans"/>
                <a:sym typeface="Open Sans"/>
              </a:defRPr>
            </a:lvl2pPr>
            <a:lvl3pPr lvl="2" algn="r">
              <a:buNone/>
              <a:defRPr sz="1300">
                <a:solidFill>
                  <a:schemeClr val="dk1"/>
                </a:solidFill>
                <a:latin typeface="Open Sans"/>
                <a:ea typeface="Open Sans"/>
                <a:cs typeface="Open Sans"/>
                <a:sym typeface="Open Sans"/>
              </a:defRPr>
            </a:lvl3pPr>
            <a:lvl4pPr lvl="3" algn="r">
              <a:buNone/>
              <a:defRPr sz="1300">
                <a:solidFill>
                  <a:schemeClr val="dk1"/>
                </a:solidFill>
                <a:latin typeface="Open Sans"/>
                <a:ea typeface="Open Sans"/>
                <a:cs typeface="Open Sans"/>
                <a:sym typeface="Open Sans"/>
              </a:defRPr>
            </a:lvl4pPr>
            <a:lvl5pPr lvl="4" algn="r">
              <a:buNone/>
              <a:defRPr sz="1300">
                <a:solidFill>
                  <a:schemeClr val="dk1"/>
                </a:solidFill>
                <a:latin typeface="Open Sans"/>
                <a:ea typeface="Open Sans"/>
                <a:cs typeface="Open Sans"/>
                <a:sym typeface="Open Sans"/>
              </a:defRPr>
            </a:lvl5pPr>
            <a:lvl6pPr lvl="5" algn="r">
              <a:buNone/>
              <a:defRPr sz="1300">
                <a:solidFill>
                  <a:schemeClr val="dk1"/>
                </a:solidFill>
                <a:latin typeface="Open Sans"/>
                <a:ea typeface="Open Sans"/>
                <a:cs typeface="Open Sans"/>
                <a:sym typeface="Open Sans"/>
              </a:defRPr>
            </a:lvl6pPr>
            <a:lvl7pPr lvl="6" algn="r">
              <a:buNone/>
              <a:defRPr sz="1300">
                <a:solidFill>
                  <a:schemeClr val="dk1"/>
                </a:solidFill>
                <a:latin typeface="Open Sans"/>
                <a:ea typeface="Open Sans"/>
                <a:cs typeface="Open Sans"/>
                <a:sym typeface="Open Sans"/>
              </a:defRPr>
            </a:lvl7pPr>
            <a:lvl8pPr lvl="7" algn="r">
              <a:buNone/>
              <a:defRPr sz="1300">
                <a:solidFill>
                  <a:schemeClr val="dk1"/>
                </a:solidFill>
                <a:latin typeface="Open Sans"/>
                <a:ea typeface="Open Sans"/>
                <a:cs typeface="Open Sans"/>
                <a:sym typeface="Open Sans"/>
              </a:defRPr>
            </a:lvl8pPr>
            <a:lvl9pPr lvl="8" algn="r">
              <a:buNone/>
              <a:defRPr sz="1300">
                <a:solidFill>
                  <a:schemeClr val="dk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8" r:id="rId8"/>
    <p:sldLayoutId id="2147483660" r:id="rId9"/>
    <p:sldLayoutId id="2147483661" r:id="rId10"/>
    <p:sldLayoutId id="2147483665" r:id="rId11"/>
    <p:sldLayoutId id="2147483666" r:id="rId12"/>
    <p:sldLayoutId id="214748367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329733E-7B4D-8B37-4B10-1037F3DA5D7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32F78BB-0FEF-19FE-E755-595D8C2792D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805D5D0-850D-7076-3A08-2FF9B5FED1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F424438-CF02-4EA3-8F6D-A0456E0F6127}" type="datetimeFigureOut">
              <a:rPr lang="it-IT" smtClean="0"/>
              <a:t>16/11/2023</a:t>
            </a:fld>
            <a:endParaRPr lang="it-IT"/>
          </a:p>
        </p:txBody>
      </p:sp>
      <p:sp>
        <p:nvSpPr>
          <p:cNvPr id="5" name="Segnaposto piè di pagina 4">
            <a:extLst>
              <a:ext uri="{FF2B5EF4-FFF2-40B4-BE49-F238E27FC236}">
                <a16:creationId xmlns:a16="http://schemas.microsoft.com/office/drawing/2014/main" id="{FAF78C72-97FC-542C-592D-9880AAFA4F7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7039358-51DB-F72F-EF04-19157A468DD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04D0B6E-7CB6-4006-9A86-8C7505F4D996}" type="slidenum">
              <a:rPr lang="it-IT" smtClean="0"/>
              <a:t>‹#›</a:t>
            </a:fld>
            <a:endParaRPr lang="it-IT"/>
          </a:p>
        </p:txBody>
      </p:sp>
    </p:spTree>
    <p:extLst>
      <p:ext uri="{BB962C8B-B14F-4D97-AF65-F5344CB8AC3E}">
        <p14:creationId xmlns:p14="http://schemas.microsoft.com/office/powerpoint/2010/main" val="348715727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3.png"/><Relationship Id="rId4" Type="http://schemas.microsoft.com/office/2017/06/relationships/model3d" Target="../media/model3d2.glb"/><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3.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8.png"/><Relationship Id="rId10" Type="http://schemas.microsoft.com/office/2017/06/relationships/model3d" Target="../media/model3d3.glb"/><Relationship Id="rId4" Type="http://schemas.microsoft.com/office/2017/06/relationships/model3d" Target="../media/model3d2.glb"/><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10.png"/><Relationship Id="rId7" Type="http://schemas.openxmlformats.org/officeDocument/2006/relationships/image" Target="../media/image6.png"/><Relationship Id="rId2" Type="http://schemas.microsoft.com/office/2017/06/relationships/model3d" Target="../media/model3d2.glb"/><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2.glb"/><Relationship Id="rId1" Type="http://schemas.openxmlformats.org/officeDocument/2006/relationships/slideLayout" Target="../slideLayouts/slideLayout13.xml"/><Relationship Id="rId6" Type="http://schemas.openxmlformats.org/officeDocument/2006/relationships/image" Target="../media/image13.png"/><Relationship Id="rId5" Type="http://schemas.microsoft.com/office/2017/06/relationships/model3d" Target="../media/model3d3.glb"/><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24"/>
          <p:cNvSpPr txBox="1">
            <a:spLocks noGrp="1"/>
          </p:cNvSpPr>
          <p:nvPr>
            <p:ph type="ctrTitle"/>
          </p:nvPr>
        </p:nvSpPr>
        <p:spPr>
          <a:xfrm>
            <a:off x="713225" y="539500"/>
            <a:ext cx="7717500" cy="14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MALUM</a:t>
            </a:r>
            <a:br>
              <a:rPr lang="en-US" dirty="0"/>
            </a:br>
            <a:r>
              <a:rPr lang="en-US" sz="2400" dirty="0"/>
              <a:t>Una </a:t>
            </a:r>
            <a:r>
              <a:rPr lang="en-US" sz="2400" dirty="0" err="1"/>
              <a:t>Tradizione</a:t>
            </a:r>
            <a:r>
              <a:rPr lang="en-US" sz="2400" dirty="0"/>
              <a:t> </a:t>
            </a:r>
            <a:r>
              <a:rPr lang="en-US" sz="2400" dirty="0" err="1"/>
              <a:t>ItaloGiapponese</a:t>
            </a:r>
            <a:br>
              <a:rPr lang="en-US" sz="2400" dirty="0"/>
            </a:br>
            <a:r>
              <a:rPr lang="en-US" sz="2400" dirty="0"/>
              <a:t>Dal 1978</a:t>
            </a:r>
            <a:endParaRPr dirty="0"/>
          </a:p>
        </p:txBody>
      </p:sp>
      <p:sp>
        <p:nvSpPr>
          <p:cNvPr id="134" name="Google Shape;134;p24"/>
          <p:cNvSpPr txBox="1">
            <a:spLocks noGrp="1"/>
          </p:cNvSpPr>
          <p:nvPr>
            <p:ph type="subTitle" idx="1"/>
          </p:nvPr>
        </p:nvSpPr>
        <p:spPr>
          <a:xfrm>
            <a:off x="713225" y="4164125"/>
            <a:ext cx="4571100" cy="4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Non esiste solo la carta dei vini</a:t>
            </a:r>
            <a:endParaRPr dirty="0"/>
          </a:p>
        </p:txBody>
      </p:sp>
      <p:sp>
        <p:nvSpPr>
          <p:cNvPr id="5" name="Picture Placeholder 4">
            <a:extLst>
              <a:ext uri="{FF2B5EF4-FFF2-40B4-BE49-F238E27FC236}">
                <a16:creationId xmlns:a16="http://schemas.microsoft.com/office/drawing/2014/main" id="{35B489FC-B3D1-9617-45C8-AA8531448B60}"/>
              </a:ext>
            </a:extLst>
          </p:cNvPr>
          <p:cNvSpPr>
            <a:spLocks noGrp="1"/>
          </p:cNvSpPr>
          <p:nvPr>
            <p:ph type="pic" idx="2"/>
          </p:nvPr>
        </p:nvSpPr>
        <p:spPr>
          <a:solidFill>
            <a:schemeClr val="accent3">
              <a:lumMod val="65000"/>
            </a:schemeClr>
          </a:solidFill>
        </p:spPr>
        <p:txBody>
          <a:bodyPr/>
          <a:lstStyle/>
          <a:p>
            <a:endParaRPr lang="en-US" dirty="0"/>
          </a:p>
        </p:txBody>
      </p:sp>
      <p:pic>
        <p:nvPicPr>
          <p:cNvPr id="3" name="Picture 2" descr="A black background with red circle and fruit&#10;&#10;Description automatically generated">
            <a:extLst>
              <a:ext uri="{FF2B5EF4-FFF2-40B4-BE49-F238E27FC236}">
                <a16:creationId xmlns:a16="http://schemas.microsoft.com/office/drawing/2014/main" id="{6E5C83F6-D286-EA0D-AE37-C2375A271C30}"/>
              </a:ext>
            </a:extLst>
          </p:cNvPr>
          <p:cNvPicPr>
            <a:picLocks noChangeAspect="1"/>
          </p:cNvPicPr>
          <p:nvPr/>
        </p:nvPicPr>
        <p:blipFill>
          <a:blip r:embed="rId3"/>
          <a:stretch>
            <a:fillRect/>
          </a:stretch>
        </p:blipFill>
        <p:spPr>
          <a:xfrm>
            <a:off x="3118075" y="1551445"/>
            <a:ext cx="2907799" cy="27885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5"/>
          <p:cNvSpPr txBox="1">
            <a:spLocks noGrp="1"/>
          </p:cNvSpPr>
          <p:nvPr>
            <p:ph type="title"/>
          </p:nvPr>
        </p:nvSpPr>
        <p:spPr>
          <a:xfrm>
            <a:off x="720000" y="445025"/>
            <a:ext cx="7002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PROIEZIONE PRIMO ANNO</a:t>
            </a:r>
            <a:endParaRPr dirty="0"/>
          </a:p>
        </p:txBody>
      </p:sp>
      <p:graphicFrame>
        <p:nvGraphicFramePr>
          <p:cNvPr id="323" name="Google Shape;323;p35"/>
          <p:cNvGraphicFramePr/>
          <p:nvPr>
            <p:extLst>
              <p:ext uri="{D42A27DB-BD31-4B8C-83A1-F6EECF244321}">
                <p14:modId xmlns:p14="http://schemas.microsoft.com/office/powerpoint/2010/main" val="628034074"/>
              </p:ext>
            </p:extLst>
          </p:nvPr>
        </p:nvGraphicFramePr>
        <p:xfrm>
          <a:off x="719963" y="1306010"/>
          <a:ext cx="7704125" cy="2895980"/>
        </p:xfrm>
        <a:graphic>
          <a:graphicData uri="http://schemas.openxmlformats.org/drawingml/2006/table">
            <a:tbl>
              <a:tblPr>
                <a:noFill/>
                <a:tableStyleId>{D56DD718-A2A1-4FC1-9A2F-401C46BFA29F}</a:tableStyleId>
              </a:tblPr>
              <a:tblGrid>
                <a:gridCol w="1670500">
                  <a:extLst>
                    <a:ext uri="{9D8B030D-6E8A-4147-A177-3AD203B41FA5}">
                      <a16:colId xmlns:a16="http://schemas.microsoft.com/office/drawing/2014/main" val="20000"/>
                    </a:ext>
                  </a:extLst>
                </a:gridCol>
                <a:gridCol w="1206725">
                  <a:extLst>
                    <a:ext uri="{9D8B030D-6E8A-4147-A177-3AD203B41FA5}">
                      <a16:colId xmlns:a16="http://schemas.microsoft.com/office/drawing/2014/main" val="20001"/>
                    </a:ext>
                  </a:extLst>
                </a:gridCol>
                <a:gridCol w="1206725">
                  <a:extLst>
                    <a:ext uri="{9D8B030D-6E8A-4147-A177-3AD203B41FA5}">
                      <a16:colId xmlns:a16="http://schemas.microsoft.com/office/drawing/2014/main" val="20002"/>
                    </a:ext>
                  </a:extLst>
                </a:gridCol>
                <a:gridCol w="1206725">
                  <a:extLst>
                    <a:ext uri="{9D8B030D-6E8A-4147-A177-3AD203B41FA5}">
                      <a16:colId xmlns:a16="http://schemas.microsoft.com/office/drawing/2014/main" val="20003"/>
                    </a:ext>
                  </a:extLst>
                </a:gridCol>
                <a:gridCol w="1206725">
                  <a:extLst>
                    <a:ext uri="{9D8B030D-6E8A-4147-A177-3AD203B41FA5}">
                      <a16:colId xmlns:a16="http://schemas.microsoft.com/office/drawing/2014/main" val="20004"/>
                    </a:ext>
                  </a:extLst>
                </a:gridCol>
                <a:gridCol w="1206725">
                  <a:extLst>
                    <a:ext uri="{9D8B030D-6E8A-4147-A177-3AD203B41FA5}">
                      <a16:colId xmlns:a16="http://schemas.microsoft.com/office/drawing/2014/main" val="20005"/>
                    </a:ext>
                  </a:extLst>
                </a:gridCol>
              </a:tblGrid>
              <a:tr h="462500">
                <a:tc>
                  <a:txBody>
                    <a:bodyPr/>
                    <a:lstStyle/>
                    <a:p>
                      <a:pPr marL="0" lvl="0" indent="0" algn="l" rtl="0">
                        <a:spcBef>
                          <a:spcPts val="0"/>
                        </a:spcBef>
                        <a:spcAft>
                          <a:spcPts val="0"/>
                        </a:spcAft>
                        <a:buNone/>
                      </a:pPr>
                      <a:endParaRPr sz="1800">
                        <a:solidFill>
                          <a:schemeClr val="dk1"/>
                        </a:solidFill>
                        <a:latin typeface="Bebas Neue"/>
                        <a:ea typeface="Bebas Neue"/>
                        <a:cs typeface="Bebas Neue"/>
                        <a:sym typeface="Bebas Neue"/>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lt1"/>
                          </a:solidFill>
                          <a:latin typeface="Anek Gurmukhi"/>
                          <a:ea typeface="Anek Gurmukhi"/>
                          <a:cs typeface="Anek Gurmukhi"/>
                          <a:sym typeface="Anek Gurmukhi"/>
                        </a:rPr>
                        <a:t>Q1</a:t>
                      </a:r>
                      <a:endParaRPr sz="2200">
                        <a:solidFill>
                          <a:schemeClr val="lt1"/>
                        </a:solidFill>
                        <a:latin typeface="Anek Gurmukhi"/>
                        <a:ea typeface="Anek Gurmukhi"/>
                        <a:cs typeface="Anek Gurmukhi"/>
                        <a:sym typeface="Anek Gurmukhi"/>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2200">
                          <a:solidFill>
                            <a:schemeClr val="lt1"/>
                          </a:solidFill>
                          <a:latin typeface="Anek Gurmukhi"/>
                          <a:ea typeface="Anek Gurmukhi"/>
                          <a:cs typeface="Anek Gurmukhi"/>
                          <a:sym typeface="Anek Gurmukhi"/>
                        </a:rPr>
                        <a:t>Q2</a:t>
                      </a:r>
                      <a:endParaRPr sz="2200">
                        <a:solidFill>
                          <a:schemeClr val="lt1"/>
                        </a:solidFill>
                        <a:latin typeface="Anek Gurmukhi"/>
                        <a:ea typeface="Anek Gurmukhi"/>
                        <a:cs typeface="Anek Gurmukhi"/>
                        <a:sym typeface="Anek Gurmukhi"/>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Clr>
                          <a:srgbClr val="000000"/>
                        </a:buClr>
                        <a:buSzPts val="1100"/>
                        <a:buFont typeface="Arial"/>
                        <a:buNone/>
                      </a:pPr>
                      <a:r>
                        <a:rPr lang="en" sz="2200" dirty="0">
                          <a:solidFill>
                            <a:schemeClr val="lt1"/>
                          </a:solidFill>
                          <a:latin typeface="Anek Gurmukhi"/>
                          <a:ea typeface="Anek Gurmukhi"/>
                          <a:cs typeface="Anek Gurmukhi"/>
                          <a:sym typeface="Anek Gurmukhi"/>
                        </a:rPr>
                        <a:t>Q3</a:t>
                      </a:r>
                      <a:endParaRPr sz="2200" dirty="0">
                        <a:solidFill>
                          <a:schemeClr val="lt1"/>
                        </a:solidFill>
                        <a:latin typeface="Anek Gurmukhi"/>
                        <a:ea typeface="Anek Gurmukhi"/>
                        <a:cs typeface="Anek Gurmukhi"/>
                        <a:sym typeface="Anek Gurmukhi"/>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2200">
                          <a:solidFill>
                            <a:schemeClr val="lt1"/>
                          </a:solidFill>
                          <a:latin typeface="Anek Gurmukhi"/>
                          <a:ea typeface="Anek Gurmukhi"/>
                          <a:cs typeface="Anek Gurmukhi"/>
                          <a:sym typeface="Anek Gurmukhi"/>
                        </a:rPr>
                        <a:t>Q4</a:t>
                      </a:r>
                      <a:endParaRPr sz="2200">
                        <a:solidFill>
                          <a:schemeClr val="lt1"/>
                        </a:solidFill>
                        <a:latin typeface="Anek Gurmukhi"/>
                        <a:ea typeface="Anek Gurmukhi"/>
                        <a:cs typeface="Anek Gurmukhi"/>
                        <a:sym typeface="Anek Gurmukhi"/>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2200">
                          <a:solidFill>
                            <a:schemeClr val="lt1"/>
                          </a:solidFill>
                          <a:latin typeface="Anek Gurmukhi"/>
                          <a:ea typeface="Anek Gurmukhi"/>
                          <a:cs typeface="Anek Gurmukhi"/>
                          <a:sym typeface="Anek Gurmukhi"/>
                        </a:rPr>
                        <a:t>TOTAL</a:t>
                      </a:r>
                      <a:endParaRPr sz="2200">
                        <a:solidFill>
                          <a:schemeClr val="lt1"/>
                        </a:solidFill>
                        <a:latin typeface="Anek Gurmukhi"/>
                        <a:ea typeface="Anek Gurmukhi"/>
                        <a:cs typeface="Anek Gurmukhi"/>
                        <a:sym typeface="Anek Gurmukhi"/>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03925">
                <a:tc>
                  <a:txBody>
                    <a:bodyPr/>
                    <a:lstStyle/>
                    <a:p>
                      <a:pPr marL="0" lvl="0" indent="0" algn="l" rtl="0">
                        <a:spcBef>
                          <a:spcPts val="0"/>
                        </a:spcBef>
                        <a:spcAft>
                          <a:spcPts val="0"/>
                        </a:spcAft>
                        <a:buNone/>
                      </a:pPr>
                      <a:r>
                        <a:rPr lang="en-US" sz="1200" dirty="0" err="1">
                          <a:solidFill>
                            <a:schemeClr val="dk1"/>
                          </a:solidFill>
                          <a:latin typeface="Arimo SemiBold"/>
                          <a:ea typeface="Arimo SemiBold"/>
                          <a:cs typeface="Arimo SemiBold"/>
                          <a:sym typeface="Arimo SemiBold"/>
                        </a:rPr>
                        <a:t>Ricavi</a:t>
                      </a:r>
                      <a:endParaRPr sz="1200" dirty="0">
                        <a:solidFill>
                          <a:schemeClr val="dk1"/>
                        </a:solidFill>
                        <a:latin typeface="Arimo SemiBold"/>
                        <a:ea typeface="Arimo SemiBold"/>
                        <a:cs typeface="Arimo SemiBold"/>
                        <a:sym typeface="Arimo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€16.000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€10.000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€26.500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€9.500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€62,000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03925">
                <a:tc>
                  <a:txBody>
                    <a:bodyPr/>
                    <a:lstStyle/>
                    <a:p>
                      <a:pPr marL="0" lvl="0" indent="0" algn="l" rtl="0">
                        <a:spcBef>
                          <a:spcPts val="0"/>
                        </a:spcBef>
                        <a:spcAft>
                          <a:spcPts val="0"/>
                        </a:spcAft>
                        <a:buNone/>
                      </a:pPr>
                      <a:endParaRPr sz="1200" dirty="0">
                        <a:solidFill>
                          <a:schemeClr val="dk1"/>
                        </a:solidFill>
                        <a:latin typeface="Arimo SemiBold"/>
                        <a:ea typeface="Arimo SemiBold"/>
                        <a:cs typeface="Arimo SemiBold"/>
                        <a:sym typeface="Arimo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03925">
                <a:tc>
                  <a:txBody>
                    <a:bodyPr/>
                    <a:lstStyle/>
                    <a:p>
                      <a:pPr marL="0" lvl="0" indent="0" algn="l" rtl="0">
                        <a:spcBef>
                          <a:spcPts val="0"/>
                        </a:spcBef>
                        <a:spcAft>
                          <a:spcPts val="0"/>
                        </a:spcAft>
                        <a:buNone/>
                      </a:pPr>
                      <a:r>
                        <a:rPr lang="en" sz="1200">
                          <a:solidFill>
                            <a:schemeClr val="dk1"/>
                          </a:solidFill>
                          <a:latin typeface="Arimo SemiBold"/>
                          <a:ea typeface="Arimo SemiBold"/>
                          <a:cs typeface="Arimo SemiBold"/>
                          <a:sym typeface="Arimo SemiBold"/>
                        </a:rPr>
                        <a:t>Salaries</a:t>
                      </a:r>
                      <a:endParaRPr sz="1200">
                        <a:solidFill>
                          <a:schemeClr val="dk1"/>
                        </a:solidFill>
                        <a:latin typeface="Arimo SemiBold"/>
                        <a:ea typeface="Arimo SemiBold"/>
                        <a:cs typeface="Arimo SemiBold"/>
                        <a:sym typeface="Arimo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€10.000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€10.000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€13.000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€10.000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$40.000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03925">
                <a:tc>
                  <a:txBody>
                    <a:bodyPr/>
                    <a:lstStyle/>
                    <a:p>
                      <a:pPr marL="0" lvl="0" indent="0" algn="l" rtl="0">
                        <a:spcBef>
                          <a:spcPts val="0"/>
                        </a:spcBef>
                        <a:spcAft>
                          <a:spcPts val="0"/>
                        </a:spcAft>
                        <a:buNone/>
                      </a:pPr>
                      <a:r>
                        <a:rPr lang="en" sz="1200" dirty="0">
                          <a:solidFill>
                            <a:schemeClr val="dk1"/>
                          </a:solidFill>
                          <a:latin typeface="Arimo SemiBold"/>
                          <a:ea typeface="Arimo SemiBold"/>
                          <a:cs typeface="Arimo SemiBold"/>
                          <a:sym typeface="Arimo SemiBold"/>
                        </a:rPr>
                        <a:t>Marketing</a:t>
                      </a:r>
                      <a:endParaRPr sz="1200" dirty="0">
                        <a:solidFill>
                          <a:schemeClr val="dk1"/>
                        </a:solidFill>
                        <a:latin typeface="Arimo SemiBold"/>
                        <a:ea typeface="Arimo SemiBold"/>
                        <a:cs typeface="Arimo SemiBold"/>
                        <a:sym typeface="Arimo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€4.000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€3.000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€5.000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€2.000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€14,000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03925">
                <a:tc>
                  <a:txBody>
                    <a:bodyPr/>
                    <a:lstStyle/>
                    <a:p>
                      <a:pPr marL="0" lvl="0" indent="0" algn="l" rtl="0">
                        <a:spcBef>
                          <a:spcPts val="0"/>
                        </a:spcBef>
                        <a:spcAft>
                          <a:spcPts val="0"/>
                        </a:spcAft>
                        <a:buNone/>
                      </a:pPr>
                      <a:endParaRPr sz="1200" dirty="0">
                        <a:solidFill>
                          <a:schemeClr val="dk1"/>
                        </a:solidFill>
                        <a:latin typeface="Arimo SemiBold"/>
                        <a:ea typeface="Arimo SemiBold"/>
                        <a:cs typeface="Arimo SemiBold"/>
                        <a:sym typeface="Arimo SemiBold"/>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Arimo"/>
                        <a:ea typeface="Arimo"/>
                        <a:cs typeface="Arimo"/>
                        <a:sym typeface="Arimo"/>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Arimo"/>
                        <a:ea typeface="Arimo"/>
                        <a:cs typeface="Arimo"/>
                        <a:sym typeface="Arimo"/>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Arimo"/>
                        <a:ea typeface="Arimo"/>
                        <a:cs typeface="Arimo"/>
                        <a:sym typeface="Arimo"/>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Arimo"/>
                        <a:ea typeface="Arimo"/>
                        <a:cs typeface="Arimo"/>
                        <a:sym typeface="Arimo"/>
                      </a:endParaRPr>
                    </a:p>
                  </a:txBody>
                  <a:tcPr marL="0" marR="0" marT="0"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1"/>
                        </a:solidFill>
                        <a:latin typeface="Arimo"/>
                        <a:ea typeface="Arimo"/>
                        <a:cs typeface="Arimo"/>
                        <a:sym typeface="Arimo"/>
                      </a:endParaRPr>
                    </a:p>
                  </a:txBody>
                  <a:tcPr marL="0" marR="0"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304257122"/>
                  </a:ext>
                </a:extLst>
              </a:tr>
              <a:tr h="403925">
                <a:tc>
                  <a:txBody>
                    <a:bodyPr/>
                    <a:lstStyle/>
                    <a:p>
                      <a:pPr marL="0" lvl="0" indent="0" algn="l" rtl="0">
                        <a:spcBef>
                          <a:spcPts val="0"/>
                        </a:spcBef>
                        <a:spcAft>
                          <a:spcPts val="0"/>
                        </a:spcAft>
                        <a:buNone/>
                      </a:pPr>
                      <a:r>
                        <a:rPr lang="en" sz="1200" dirty="0">
                          <a:solidFill>
                            <a:schemeClr val="dk1"/>
                          </a:solidFill>
                          <a:latin typeface="Arimo SemiBold"/>
                          <a:ea typeface="Arimo SemiBold"/>
                          <a:cs typeface="Arimo SemiBold"/>
                          <a:sym typeface="Arimo SemiBold"/>
                        </a:rPr>
                        <a:t>Profitti</a:t>
                      </a:r>
                      <a:endParaRPr sz="1200" dirty="0">
                        <a:solidFill>
                          <a:schemeClr val="dk1"/>
                        </a:solidFill>
                        <a:latin typeface="Arimo SemiBold"/>
                        <a:ea typeface="Arimo SemiBold"/>
                        <a:cs typeface="Arimo SemiBold"/>
                        <a:sym typeface="Arimo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€2.000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 €</a:t>
                      </a:r>
                      <a:r>
                        <a:rPr lang="en-US" sz="1000" dirty="0">
                          <a:solidFill>
                            <a:schemeClr val="dk1"/>
                          </a:solidFill>
                          <a:latin typeface="Arimo"/>
                          <a:ea typeface="Arimo"/>
                          <a:cs typeface="Arimo"/>
                          <a:sym typeface="Arimo"/>
                        </a:rPr>
                        <a:t>3.000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a:t>
                      </a:r>
                      <a:r>
                        <a:rPr lang="en-US" sz="1000" dirty="0">
                          <a:solidFill>
                            <a:schemeClr val="dk1"/>
                          </a:solidFill>
                          <a:latin typeface="Arimo"/>
                          <a:ea typeface="Arimo"/>
                          <a:cs typeface="Arimo"/>
                          <a:sym typeface="Arimo"/>
                        </a:rPr>
                        <a:t>8.500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 €</a:t>
                      </a:r>
                      <a:r>
                        <a:rPr lang="en-US" sz="1000" dirty="0">
                          <a:solidFill>
                            <a:schemeClr val="dk1"/>
                          </a:solidFill>
                          <a:latin typeface="Arimo"/>
                          <a:ea typeface="Arimo"/>
                          <a:cs typeface="Arimo"/>
                          <a:sym typeface="Arimo"/>
                        </a:rPr>
                        <a:t>2.500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a:t>
                      </a:r>
                      <a:r>
                        <a:rPr lang="en-US" sz="1000" dirty="0">
                          <a:solidFill>
                            <a:schemeClr val="dk1"/>
                          </a:solidFill>
                          <a:latin typeface="Arimo"/>
                          <a:ea typeface="Arimo"/>
                          <a:cs typeface="Arimo"/>
                          <a:sym typeface="Arimo"/>
                        </a:rPr>
                        <a:t>5.000</a:t>
                      </a:r>
                      <a:endParaRPr sz="1000" dirty="0">
                        <a:solidFill>
                          <a:schemeClr val="dk1"/>
                        </a:solidFill>
                        <a:latin typeface="Arimo"/>
                        <a:ea typeface="Arimo"/>
                        <a:cs typeface="Arimo"/>
                        <a:sym typeface="Arimo"/>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24" name="Google Shape;324;p35"/>
          <p:cNvSpPr txBox="1">
            <a:spLocks noGrp="1"/>
          </p:cNvSpPr>
          <p:nvPr>
            <p:ph type="sldNum" idx="12"/>
          </p:nvPr>
        </p:nvSpPr>
        <p:spPr>
          <a:xfrm>
            <a:off x="7722400" y="445025"/>
            <a:ext cx="701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CCD6D02E-000E-F941-3BF3-A32A72E1B9F5}"/>
                  </a:ext>
                </a:extLst>
              </p:cNvPr>
              <p:cNvGraphicFramePr>
                <a:graphicFrameLocks noChangeAspect="1"/>
              </p:cNvGraphicFramePr>
              <p:nvPr>
                <p:extLst>
                  <p:ext uri="{D42A27DB-BD31-4B8C-83A1-F6EECF244321}">
                    <p14:modId xmlns:p14="http://schemas.microsoft.com/office/powerpoint/2010/main" val="4098231309"/>
                  </p:ext>
                </p:extLst>
              </p:nvPr>
            </p:nvGraphicFramePr>
            <p:xfrm>
              <a:off x="-1526542" y="3932079"/>
              <a:ext cx="304781" cy="673836"/>
            </p:xfrm>
            <a:graphic>
              <a:graphicData uri="http://schemas.microsoft.com/office/drawing/2017/model3d">
                <am3d:model3d r:embed="rId3">
                  <am3d:spPr>
                    <a:xfrm>
                      <a:off x="0" y="0"/>
                      <a:ext cx="304781" cy="673836"/>
                    </a:xfrm>
                    <a:prstGeom prst="rect">
                      <a:avLst/>
                    </a:prstGeom>
                  </am3d:spPr>
                  <am3d:camera>
                    <am3d:pos x="0" y="0" z="60265507"/>
                    <am3d:up dx="0" dy="36000000" dz="0"/>
                    <am3d:lookAt x="0" y="0" z="0"/>
                    <am3d:perspective fov="2700000"/>
                  </am3d:camera>
                  <am3d:trans>
                    <am3d:meterPerModelUnit n="1953125" d="1000000"/>
                    <am3d:preTrans dx="0" dy="2" dz="-18000002"/>
                    <am3d:scale>
                      <am3d:sx n="1000000" d="1000000"/>
                      <am3d:sy n="1000000" d="1000000"/>
                      <am3d:sz n="1000000" d="1000000"/>
                    </am3d:scale>
                    <am3d:rot ay="5400000"/>
                    <am3d:postTrans dx="0" dy="0" dz="0"/>
                  </am3d:trans>
                  <am3d:raster rName="Office3DRenderer" rVer="16.0.8326">
                    <am3d:blip r:embed="rId4"/>
                  </am3d:raster>
                  <am3d:objViewport viewportSz="847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CCD6D02E-000E-F941-3BF3-A32A72E1B9F5}"/>
                  </a:ext>
                </a:extLst>
              </p:cNvPr>
              <p:cNvPicPr>
                <a:picLocks noGrp="1" noRot="1" noChangeAspect="1" noMove="1" noResize="1" noEditPoints="1" noAdjustHandles="1" noChangeArrowheads="1" noChangeShapeType="1" noCrop="1"/>
              </p:cNvPicPr>
              <p:nvPr/>
            </p:nvPicPr>
            <p:blipFill>
              <a:blip r:embed="rId4"/>
              <a:stretch>
                <a:fillRect/>
              </a:stretch>
            </p:blipFill>
            <p:spPr>
              <a:xfrm>
                <a:off x="-1526542" y="3932079"/>
                <a:ext cx="304781" cy="673836"/>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4787457" y="1727275"/>
            <a:ext cx="2981100" cy="63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 BOTTIGLIA</a:t>
            </a:r>
            <a:endParaRPr dirty="0"/>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D9330127-C6DC-9678-34ED-DD638D86F650}"/>
                  </a:ext>
                </a:extLst>
              </p:cNvPr>
              <p:cNvGraphicFramePr/>
              <p:nvPr>
                <p:extLst>
                  <p:ext uri="{D42A27DB-BD31-4B8C-83A1-F6EECF244321}">
                    <p14:modId xmlns:p14="http://schemas.microsoft.com/office/powerpoint/2010/main" val="2670101698"/>
                  </p:ext>
                </p:extLst>
              </p:nvPr>
            </p:nvGraphicFramePr>
            <p:xfrm>
              <a:off x="929769" y="414938"/>
              <a:ext cx="2981100" cy="4183874"/>
            </p:xfrm>
            <a:graphic>
              <a:graphicData uri="http://schemas.microsoft.com/office/drawing/2017/model3d">
                <am3d:model3d r:embed="rId3">
                  <am3d:spPr>
                    <a:xfrm>
                      <a:off x="0" y="0"/>
                      <a:ext cx="2981100" cy="4183874"/>
                    </a:xfrm>
                    <a:prstGeom prst="rect">
                      <a:avLst/>
                    </a:prstGeom>
                  </am3d:spPr>
                  <am3d:camera>
                    <am3d:pos x="0" y="0" z="60265507"/>
                    <am3d:up dx="0" dy="36000000" dz="0"/>
                    <am3d:lookAt x="0" y="0" z="0"/>
                    <am3d:perspective fov="2700000"/>
                  </am3d:camera>
                  <am3d:trans>
                    <am3d:meterPerModelUnit n="1953125" d="1000000"/>
                    <am3d:preTrans dx="0" dy="2" dz="-18000002"/>
                    <am3d:scale>
                      <am3d:sx n="1000000" d="1000000"/>
                      <am3d:sy n="1000000" d="1000000"/>
                      <am3d:sz n="1000000" d="1000000"/>
                    </am3d:scale>
                    <am3d:rot/>
                    <am3d:postTrans dx="0" dy="0" dz="0"/>
                  </am3d:trans>
                  <am3d:raster rName="Office3DRenderer" rVer="16.0.8326">
                    <am3d:blip r:embed="rId4"/>
                  </am3d:raster>
                  <am3d:objViewport viewportSz="51077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D9330127-C6DC-9678-34ED-DD638D86F650}"/>
                  </a:ext>
                </a:extLst>
              </p:cNvPr>
              <p:cNvPicPr>
                <a:picLocks noGrp="1" noRot="1" noChangeAspect="1" noMove="1" noResize="1" noEditPoints="1" noAdjustHandles="1" noChangeArrowheads="1" noChangeShapeType="1" noCrop="1"/>
              </p:cNvPicPr>
              <p:nvPr/>
            </p:nvPicPr>
            <p:blipFill>
              <a:blip r:embed="rId4"/>
              <a:stretch>
                <a:fillRect/>
              </a:stretch>
            </p:blipFill>
            <p:spPr>
              <a:xfrm>
                <a:off x="929769" y="414938"/>
                <a:ext cx="2981100" cy="4183874"/>
              </a:xfrm>
              <a:prstGeom prst="rect">
                <a:avLst/>
              </a:prstGeom>
            </p:spPr>
          </p:pic>
        </mc:Fallback>
      </mc:AlternateContent>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advClick="0" advTm="1000">
        <p159:morph option="byObject"/>
      </p:transition>
    </mc:Choice>
    <mc:Fallback>
      <p:transition spd="slow" advClick="0" advTm="1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4787457" y="1727275"/>
            <a:ext cx="2981100" cy="63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 BOTTIGLIA</a:t>
            </a:r>
            <a:endParaRPr dirty="0"/>
          </a:p>
        </p:txBody>
      </p:sp>
      <p:sp>
        <p:nvSpPr>
          <p:cNvPr id="330" name="Google Shape;330;p36"/>
          <p:cNvSpPr txBox="1">
            <a:spLocks noGrp="1"/>
          </p:cNvSpPr>
          <p:nvPr>
            <p:ph type="subTitle" idx="1"/>
          </p:nvPr>
        </p:nvSpPr>
        <p:spPr>
          <a:xfrm>
            <a:off x="4787439" y="2366875"/>
            <a:ext cx="2981100" cy="11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 </a:t>
            </a:r>
            <a:r>
              <a:rPr lang="en-US" dirty="0" err="1"/>
              <a:t>Succo</a:t>
            </a:r>
            <a:r>
              <a:rPr lang="en-US" dirty="0"/>
              <a:t> </a:t>
            </a:r>
            <a:r>
              <a:rPr lang="en-US" dirty="0" err="1"/>
              <a:t>pregiato</a:t>
            </a:r>
            <a:r>
              <a:rPr lang="en-US" dirty="0"/>
              <a:t> </a:t>
            </a:r>
            <a:r>
              <a:rPr lang="en-US" dirty="0" err="1"/>
              <a:t>necessita</a:t>
            </a:r>
            <a:r>
              <a:rPr lang="en-US" dirty="0"/>
              <a:t> </a:t>
            </a:r>
            <a:r>
              <a:rPr lang="en-US" dirty="0" err="1"/>
              <a:t>una</a:t>
            </a:r>
            <a:r>
              <a:rPr lang="en-US" dirty="0"/>
              <a:t> </a:t>
            </a:r>
            <a:r>
              <a:rPr lang="en-US" dirty="0" err="1"/>
              <a:t>bottiglia</a:t>
            </a:r>
            <a:r>
              <a:rPr lang="en-US" dirty="0"/>
              <a:t> </a:t>
            </a:r>
            <a:r>
              <a:rPr lang="en-US" dirty="0" err="1"/>
              <a:t>all’altezza</a:t>
            </a:r>
            <a:r>
              <a:rPr lang="en-US" dirty="0"/>
              <a:t>, motive per cui </a:t>
            </a:r>
            <a:r>
              <a:rPr lang="en-US" dirty="0" err="1"/>
              <a:t>l’azienda</a:t>
            </a:r>
            <a:r>
              <a:rPr lang="en-US" dirty="0"/>
              <a:t> </a:t>
            </a:r>
            <a:r>
              <a:rPr lang="en-US" dirty="0" err="1"/>
              <a:t>si</a:t>
            </a:r>
            <a:r>
              <a:rPr lang="en-US" dirty="0"/>
              <a:t> </a:t>
            </a:r>
            <a:r>
              <a:rPr lang="en-US" dirty="0" err="1"/>
              <a:t>impegna</a:t>
            </a:r>
            <a:r>
              <a:rPr lang="en-US" dirty="0"/>
              <a:t> </a:t>
            </a:r>
            <a:r>
              <a:rPr lang="en-US" dirty="0" err="1"/>
              <a:t>nell’idealizzazione</a:t>
            </a:r>
            <a:r>
              <a:rPr lang="en-US" dirty="0"/>
              <a:t> di </a:t>
            </a:r>
            <a:r>
              <a:rPr lang="en-US" dirty="0" err="1"/>
              <a:t>una</a:t>
            </a:r>
            <a:r>
              <a:rPr lang="en-US" dirty="0"/>
              <a:t> </a:t>
            </a:r>
            <a:r>
              <a:rPr lang="en-US" dirty="0" err="1"/>
              <a:t>bottiglia</a:t>
            </a:r>
            <a:r>
              <a:rPr lang="en-US" dirty="0"/>
              <a:t> </a:t>
            </a:r>
            <a:r>
              <a:rPr lang="en-US" dirty="0" err="1"/>
              <a:t>dedicata</a:t>
            </a:r>
            <a:endParaRPr dirty="0"/>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D9330127-C6DC-9678-34ED-DD638D86F650}"/>
                  </a:ext>
                </a:extLst>
              </p:cNvPr>
              <p:cNvGraphicFramePr/>
              <p:nvPr/>
            </p:nvGraphicFramePr>
            <p:xfrm>
              <a:off x="929769" y="414938"/>
              <a:ext cx="2981100" cy="4183874"/>
            </p:xfrm>
            <a:graphic>
              <a:graphicData uri="http://schemas.microsoft.com/office/drawing/2017/model3d">
                <am3d:model3d r:embed="rId3">
                  <am3d:spPr>
                    <a:xfrm>
                      <a:off x="0" y="0"/>
                      <a:ext cx="2981100" cy="4183874"/>
                    </a:xfrm>
                    <a:prstGeom prst="rect">
                      <a:avLst/>
                    </a:prstGeom>
                  </am3d:spPr>
                  <am3d:camera>
                    <am3d:pos x="0" y="0" z="60265507"/>
                    <am3d:up dx="0" dy="36000000" dz="0"/>
                    <am3d:lookAt x="0" y="0" z="0"/>
                    <am3d:perspective fov="2700000"/>
                  </am3d:camera>
                  <am3d:trans>
                    <am3d:meterPerModelUnit n="1953125" d="1000000"/>
                    <am3d:preTrans dx="0" dy="2" dz="-18000002"/>
                    <am3d:scale>
                      <am3d:sx n="1000000" d="1000000"/>
                      <am3d:sy n="1000000" d="1000000"/>
                      <am3d:sz n="1000000" d="1000000"/>
                    </am3d:scale>
                    <am3d:rot/>
                    <am3d:postTrans dx="0" dy="0" dz="0"/>
                  </am3d:trans>
                  <am3d:raster rName="Office3DRenderer" rVer="16.0.8326">
                    <am3d:blip r:embed="rId4"/>
                  </am3d:raster>
                  <am3d:objViewport viewportSz="51077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D9330127-C6DC-9678-34ED-DD638D86F650}"/>
                  </a:ext>
                </a:extLst>
              </p:cNvPr>
              <p:cNvPicPr>
                <a:picLocks noGrp="1" noRot="1" noChangeAspect="1" noMove="1" noResize="1" noEditPoints="1" noAdjustHandles="1" noChangeArrowheads="1" noChangeShapeType="1" noCrop="1"/>
              </p:cNvPicPr>
              <p:nvPr/>
            </p:nvPicPr>
            <p:blipFill>
              <a:blip r:embed="rId4"/>
              <a:stretch>
                <a:fillRect/>
              </a:stretch>
            </p:blipFill>
            <p:spPr>
              <a:xfrm>
                <a:off x="929769" y="414938"/>
                <a:ext cx="2981100" cy="4183874"/>
              </a:xfrm>
              <a:prstGeom prst="rect">
                <a:avLst/>
              </a:prstGeom>
            </p:spPr>
          </p:pic>
        </mc:Fallback>
      </mc:AlternateContent>
    </p:spTree>
    <p:extLst>
      <p:ext uri="{BB962C8B-B14F-4D97-AF65-F5344CB8AC3E}">
        <p14:creationId xmlns:p14="http://schemas.microsoft.com/office/powerpoint/2010/main" val="3915724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8"/>
          <p:cNvSpPr txBox="1">
            <a:spLocks noGrp="1"/>
          </p:cNvSpPr>
          <p:nvPr>
            <p:ph type="title"/>
          </p:nvPr>
        </p:nvSpPr>
        <p:spPr>
          <a:xfrm>
            <a:off x="720000" y="445025"/>
            <a:ext cx="7002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CANVAS INFOGRAPHIC</a:t>
            </a:r>
            <a:endParaRPr/>
          </a:p>
        </p:txBody>
      </p:sp>
      <p:graphicFrame>
        <p:nvGraphicFramePr>
          <p:cNvPr id="378" name="Google Shape;378;p38"/>
          <p:cNvGraphicFramePr/>
          <p:nvPr/>
        </p:nvGraphicFramePr>
        <p:xfrm>
          <a:off x="713225" y="1274425"/>
          <a:ext cx="7717550" cy="3347400"/>
        </p:xfrm>
        <a:graphic>
          <a:graphicData uri="http://schemas.openxmlformats.org/drawingml/2006/table">
            <a:tbl>
              <a:tblPr>
                <a:noFill/>
                <a:tableStyleId>{05B09CBA-BAAC-4280-8DA6-2A5F62AD04D6}</a:tableStyleId>
              </a:tblPr>
              <a:tblGrid>
                <a:gridCol w="1351250">
                  <a:extLst>
                    <a:ext uri="{9D8B030D-6E8A-4147-A177-3AD203B41FA5}">
                      <a16:colId xmlns:a16="http://schemas.microsoft.com/office/drawing/2014/main" val="20000"/>
                    </a:ext>
                  </a:extLst>
                </a:gridCol>
                <a:gridCol w="1544625">
                  <a:extLst>
                    <a:ext uri="{9D8B030D-6E8A-4147-A177-3AD203B41FA5}">
                      <a16:colId xmlns:a16="http://schemas.microsoft.com/office/drawing/2014/main" val="20001"/>
                    </a:ext>
                  </a:extLst>
                </a:gridCol>
                <a:gridCol w="954275">
                  <a:extLst>
                    <a:ext uri="{9D8B030D-6E8A-4147-A177-3AD203B41FA5}">
                      <a16:colId xmlns:a16="http://schemas.microsoft.com/office/drawing/2014/main" val="20002"/>
                    </a:ext>
                  </a:extLst>
                </a:gridCol>
                <a:gridCol w="971325">
                  <a:extLst>
                    <a:ext uri="{9D8B030D-6E8A-4147-A177-3AD203B41FA5}">
                      <a16:colId xmlns:a16="http://schemas.microsoft.com/office/drawing/2014/main" val="20003"/>
                    </a:ext>
                  </a:extLst>
                </a:gridCol>
                <a:gridCol w="1544700">
                  <a:extLst>
                    <a:ext uri="{9D8B030D-6E8A-4147-A177-3AD203B41FA5}">
                      <a16:colId xmlns:a16="http://schemas.microsoft.com/office/drawing/2014/main" val="20004"/>
                    </a:ext>
                  </a:extLst>
                </a:gridCol>
                <a:gridCol w="1351375">
                  <a:extLst>
                    <a:ext uri="{9D8B030D-6E8A-4147-A177-3AD203B41FA5}">
                      <a16:colId xmlns:a16="http://schemas.microsoft.com/office/drawing/2014/main" val="20005"/>
                    </a:ext>
                  </a:extLst>
                </a:gridCol>
              </a:tblGrid>
              <a:tr h="609575">
                <a:tc>
                  <a:txBody>
                    <a:bodyPr/>
                    <a:lstStyle/>
                    <a:p>
                      <a:pPr marL="0" lvl="0" indent="0" algn="l" rtl="0">
                        <a:spcBef>
                          <a:spcPts val="0"/>
                        </a:spcBef>
                        <a:spcAft>
                          <a:spcPts val="0"/>
                        </a:spcAft>
                        <a:buNone/>
                      </a:pPr>
                      <a:r>
                        <a:rPr lang="en" sz="1200">
                          <a:solidFill>
                            <a:schemeClr val="lt1"/>
                          </a:solidFill>
                          <a:latin typeface="Anek Gurmukhi Medium"/>
                          <a:ea typeface="Anek Gurmukhi Medium"/>
                          <a:cs typeface="Anek Gurmukhi Medium"/>
                          <a:sym typeface="Anek Gurmukhi Medium"/>
                        </a:rPr>
                        <a:t>KEY PARTNERS</a:t>
                      </a:r>
                      <a:endParaRPr sz="1200">
                        <a:solidFill>
                          <a:schemeClr val="lt1"/>
                        </a:solidFill>
                        <a:latin typeface="Anek Gurmukhi Medium"/>
                        <a:ea typeface="Anek Gurmukhi Medium"/>
                        <a:cs typeface="Anek Gurmukhi Medium"/>
                        <a:sym typeface="Anek Gurmukhi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Anek Gurmukhi Medium"/>
                          <a:ea typeface="Anek Gurmukhi Medium"/>
                          <a:cs typeface="Anek Gurmukhi Medium"/>
                          <a:sym typeface="Anek Gurmukhi Medium"/>
                        </a:rPr>
                        <a:t>KEY ACTIVITIES</a:t>
                      </a:r>
                      <a:endParaRPr sz="1200">
                        <a:solidFill>
                          <a:schemeClr val="lt1"/>
                        </a:solidFill>
                        <a:latin typeface="Anek Gurmukhi Medium"/>
                        <a:ea typeface="Anek Gurmukhi Medium"/>
                        <a:cs typeface="Anek Gurmukhi Medium"/>
                        <a:sym typeface="Anek Gurmukhi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gridSpan="2">
                  <a:txBody>
                    <a:bodyPr/>
                    <a:lstStyle/>
                    <a:p>
                      <a:pPr marL="0" lvl="0" indent="0" algn="l" rtl="0">
                        <a:spcBef>
                          <a:spcPts val="0"/>
                        </a:spcBef>
                        <a:spcAft>
                          <a:spcPts val="0"/>
                        </a:spcAft>
                        <a:buNone/>
                      </a:pPr>
                      <a:r>
                        <a:rPr lang="en" sz="1200">
                          <a:solidFill>
                            <a:schemeClr val="lt1"/>
                          </a:solidFill>
                          <a:latin typeface="Anek Gurmukhi Medium"/>
                          <a:ea typeface="Anek Gurmukhi Medium"/>
                          <a:cs typeface="Anek Gurmukhi Medium"/>
                          <a:sym typeface="Anek Gurmukhi Medium"/>
                        </a:rPr>
                        <a:t>VALUE PROPOSITIONS</a:t>
                      </a:r>
                      <a:endParaRPr sz="1200">
                        <a:solidFill>
                          <a:schemeClr val="lt1"/>
                        </a:solidFill>
                        <a:latin typeface="Anek Gurmukhi Medium"/>
                        <a:ea typeface="Anek Gurmukhi Medium"/>
                        <a:cs typeface="Anek Gurmukhi Medium"/>
                        <a:sym typeface="Anek Gurmukhi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hMerge="1">
                  <a:txBody>
                    <a:bodyPr/>
                    <a:lstStyle/>
                    <a:p>
                      <a:endParaRPr lang="en-US"/>
                    </a:p>
                  </a:txBody>
                  <a:tcPr/>
                </a:tc>
                <a:tc>
                  <a:txBody>
                    <a:bodyPr/>
                    <a:lstStyle/>
                    <a:p>
                      <a:pPr marL="0" lvl="0" indent="0" algn="l" rtl="0">
                        <a:spcBef>
                          <a:spcPts val="0"/>
                        </a:spcBef>
                        <a:spcAft>
                          <a:spcPts val="0"/>
                        </a:spcAft>
                        <a:buNone/>
                      </a:pPr>
                      <a:r>
                        <a:rPr lang="en" sz="1200">
                          <a:solidFill>
                            <a:schemeClr val="lt1"/>
                          </a:solidFill>
                          <a:latin typeface="Anek Gurmukhi Medium"/>
                          <a:ea typeface="Anek Gurmukhi Medium"/>
                          <a:cs typeface="Anek Gurmukhi Medium"/>
                          <a:sym typeface="Anek Gurmukhi Medium"/>
                        </a:rPr>
                        <a:t>CUSTOMER RELATIONSHIPS</a:t>
                      </a:r>
                      <a:endParaRPr sz="1200">
                        <a:solidFill>
                          <a:schemeClr val="lt1"/>
                        </a:solidFill>
                        <a:latin typeface="Anek Gurmukhi Medium"/>
                        <a:ea typeface="Anek Gurmukhi Medium"/>
                        <a:cs typeface="Anek Gurmukhi Medium"/>
                        <a:sym typeface="Anek Gurmukhi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lt1"/>
                          </a:solidFill>
                          <a:latin typeface="Anek Gurmukhi Medium"/>
                          <a:ea typeface="Anek Gurmukhi Medium"/>
                          <a:cs typeface="Anek Gurmukhi Medium"/>
                          <a:sym typeface="Anek Gurmukhi Medium"/>
                        </a:rPr>
                        <a:t>CUSTOMER SEGMENTS</a:t>
                      </a:r>
                      <a:endParaRPr sz="1200">
                        <a:solidFill>
                          <a:schemeClr val="lt1"/>
                        </a:solidFill>
                        <a:latin typeface="Anek Gurmukhi Medium"/>
                        <a:ea typeface="Anek Gurmukhi Medium"/>
                        <a:cs typeface="Anek Gurmukhi Medium"/>
                        <a:sym typeface="Anek Gurmukhi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48475">
                <a:tc rowSpan="3">
                  <a:txBody>
                    <a:bodyPr/>
                    <a:lstStyle/>
                    <a:p>
                      <a:pPr marL="0" lvl="0" indent="0" algn="l" rtl="0">
                        <a:spcBef>
                          <a:spcPts val="0"/>
                        </a:spcBef>
                        <a:spcAft>
                          <a:spcPts val="0"/>
                        </a:spcAft>
                        <a:buNone/>
                      </a:pPr>
                      <a:r>
                        <a:rPr lang="en" sz="1000">
                          <a:solidFill>
                            <a:schemeClr val="dk1"/>
                          </a:solidFill>
                          <a:latin typeface="Arimo"/>
                          <a:ea typeface="Arimo"/>
                          <a:cs typeface="Arimo"/>
                          <a:sym typeface="Arimo"/>
                        </a:rPr>
                        <a:t>Identify important partners for your business</a:t>
                      </a:r>
                      <a:endParaRPr sz="1000">
                        <a:solidFill>
                          <a:schemeClr val="dk1"/>
                        </a:solidFill>
                        <a:latin typeface="Arimo"/>
                        <a:ea typeface="Arimo"/>
                        <a:cs typeface="Arimo"/>
                        <a:sym typeface="Arim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rimo"/>
                          <a:ea typeface="Arimo"/>
                          <a:cs typeface="Arimo"/>
                          <a:sym typeface="Arimo"/>
                        </a:rPr>
                        <a:t>Identify key activities that create value for customers </a:t>
                      </a:r>
                      <a:endParaRPr sz="1000">
                        <a:solidFill>
                          <a:schemeClr val="dk1"/>
                        </a:solidFill>
                        <a:latin typeface="Arimo"/>
                        <a:ea typeface="Arimo"/>
                        <a:cs typeface="Arimo"/>
                        <a:sym typeface="Arim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3" gridSpan="2">
                  <a:txBody>
                    <a:bodyPr/>
                    <a:lstStyle/>
                    <a:p>
                      <a:pPr marL="0" lvl="0" indent="0" algn="l" rtl="0">
                        <a:spcBef>
                          <a:spcPts val="0"/>
                        </a:spcBef>
                        <a:spcAft>
                          <a:spcPts val="0"/>
                        </a:spcAft>
                        <a:buNone/>
                      </a:pPr>
                      <a:r>
                        <a:rPr lang="en" sz="1000">
                          <a:solidFill>
                            <a:schemeClr val="dk1"/>
                          </a:solidFill>
                          <a:latin typeface="Arimo"/>
                          <a:ea typeface="Arimo"/>
                          <a:cs typeface="Arimo"/>
                          <a:sym typeface="Arimo"/>
                        </a:rPr>
                        <a:t>Define what sets your business apart from competitors</a:t>
                      </a:r>
                      <a:endParaRPr sz="1000">
                        <a:solidFill>
                          <a:schemeClr val="dk1"/>
                        </a:solidFill>
                        <a:latin typeface="Arimo"/>
                        <a:ea typeface="Arimo"/>
                        <a:cs typeface="Arimo"/>
                        <a:sym typeface="Arim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3" hMerge="1">
                  <a:txBody>
                    <a:bodyPr/>
                    <a:lstStyle/>
                    <a:p>
                      <a:endParaRPr lang="en-US"/>
                    </a:p>
                  </a:txBody>
                  <a:tcPr/>
                </a:tc>
                <a:tc>
                  <a:txBody>
                    <a:bodyPr/>
                    <a:lstStyle/>
                    <a:p>
                      <a:pPr marL="0" lvl="0" indent="0" algn="l" rtl="0">
                        <a:spcBef>
                          <a:spcPts val="0"/>
                        </a:spcBef>
                        <a:spcAft>
                          <a:spcPts val="0"/>
                        </a:spcAft>
                        <a:buNone/>
                      </a:pPr>
                      <a:r>
                        <a:rPr lang="en" sz="1000">
                          <a:solidFill>
                            <a:schemeClr val="dk1"/>
                          </a:solidFill>
                          <a:latin typeface="Arimo"/>
                          <a:ea typeface="Arimo"/>
                          <a:cs typeface="Arimo"/>
                          <a:sym typeface="Arimo"/>
                        </a:rPr>
                        <a:t>Determine how you will interact with customers</a:t>
                      </a:r>
                      <a:endParaRPr sz="1000">
                        <a:solidFill>
                          <a:schemeClr val="dk1"/>
                        </a:solidFill>
                        <a:latin typeface="Arimo"/>
                        <a:ea typeface="Arimo"/>
                        <a:cs typeface="Arimo"/>
                        <a:sym typeface="Arim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rowSpan="3">
                  <a:txBody>
                    <a:bodyPr/>
                    <a:lstStyle/>
                    <a:p>
                      <a:pPr marL="0" lvl="0" indent="0" algn="l" rtl="0">
                        <a:spcBef>
                          <a:spcPts val="0"/>
                        </a:spcBef>
                        <a:spcAft>
                          <a:spcPts val="0"/>
                        </a:spcAft>
                        <a:buNone/>
                      </a:pPr>
                      <a:r>
                        <a:rPr lang="en" sz="1000">
                          <a:solidFill>
                            <a:schemeClr val="dk1"/>
                          </a:solidFill>
                          <a:latin typeface="Arimo"/>
                          <a:ea typeface="Arimo"/>
                          <a:cs typeface="Arimo"/>
                          <a:sym typeface="Arimo"/>
                        </a:rPr>
                        <a:t>Define specific target customer groups</a:t>
                      </a:r>
                      <a:endParaRPr sz="1000">
                        <a:solidFill>
                          <a:schemeClr val="dk1"/>
                        </a:solidFill>
                        <a:latin typeface="Arimo"/>
                        <a:ea typeface="Arimo"/>
                        <a:cs typeface="Arimo"/>
                        <a:sym typeface="Arim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200">
                <a:tc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Anek Gurmukhi Medium"/>
                          <a:ea typeface="Anek Gurmukhi Medium"/>
                          <a:cs typeface="Anek Gurmukhi Medium"/>
                          <a:sym typeface="Anek Gurmukhi Medium"/>
                        </a:rPr>
                        <a:t>KEY RESOURCES</a:t>
                      </a:r>
                      <a:endParaRPr sz="1200">
                        <a:solidFill>
                          <a:schemeClr val="dk1"/>
                        </a:solidFill>
                        <a:latin typeface="Anek Gurmukhi Medium"/>
                        <a:ea typeface="Anek Gurmukhi Medium"/>
                        <a:cs typeface="Anek Gurmukhi Medium"/>
                        <a:sym typeface="Anek Gurmukhi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 sz="1200">
                          <a:solidFill>
                            <a:schemeClr val="dk1"/>
                          </a:solidFill>
                          <a:latin typeface="Anek Gurmukhi"/>
                          <a:ea typeface="Anek Gurmukhi"/>
                          <a:cs typeface="Anek Gurmukhi"/>
                          <a:sym typeface="Anek Gurmukhi"/>
                        </a:rPr>
                        <a:t>CHANNELS</a:t>
                      </a:r>
                      <a:endParaRPr sz="1200">
                        <a:solidFill>
                          <a:schemeClr val="dk1"/>
                        </a:solidFill>
                        <a:latin typeface="Anek Gurmukhi"/>
                        <a:ea typeface="Anek Gurmukhi"/>
                        <a:cs typeface="Anek Gurmukhi"/>
                        <a:sym typeface="Anek Gurmukhi"/>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648475">
                <a:tc vMerge="1">
                  <a:txBody>
                    <a:bodyPr/>
                    <a:lstStyle/>
                    <a:p>
                      <a:endParaRPr lang="en-US"/>
                    </a:p>
                  </a:txBody>
                  <a:tcPr/>
                </a:tc>
                <a:tc>
                  <a:txBody>
                    <a:bodyPr/>
                    <a:lstStyle/>
                    <a:p>
                      <a:pPr marL="0" lvl="0" indent="0" algn="l" rtl="0">
                        <a:spcBef>
                          <a:spcPts val="0"/>
                        </a:spcBef>
                        <a:spcAft>
                          <a:spcPts val="0"/>
                        </a:spcAft>
                        <a:buNone/>
                      </a:pPr>
                      <a:r>
                        <a:rPr lang="en" sz="1000">
                          <a:solidFill>
                            <a:schemeClr val="dk1"/>
                          </a:solidFill>
                          <a:latin typeface="Arimo"/>
                          <a:ea typeface="Arimo"/>
                          <a:cs typeface="Arimo"/>
                          <a:sym typeface="Arimo"/>
                        </a:rPr>
                        <a:t>Identify important resources needed for your business</a:t>
                      </a:r>
                      <a:endParaRPr sz="1000">
                        <a:solidFill>
                          <a:schemeClr val="dk1"/>
                        </a:solidFill>
                        <a:latin typeface="Arimo"/>
                        <a:ea typeface="Arimo"/>
                        <a:cs typeface="Arimo"/>
                        <a:sym typeface="Arim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r>
                        <a:rPr lang="en" sz="1000">
                          <a:solidFill>
                            <a:schemeClr val="dk1"/>
                          </a:solidFill>
                          <a:latin typeface="Arimo"/>
                          <a:ea typeface="Arimo"/>
                          <a:cs typeface="Arimo"/>
                          <a:sym typeface="Arimo"/>
                        </a:rPr>
                        <a:t>Determine how you will reach and engage with customers</a:t>
                      </a:r>
                      <a:endParaRPr sz="1000">
                        <a:solidFill>
                          <a:schemeClr val="dk1"/>
                        </a:solidFill>
                        <a:latin typeface="Arimo"/>
                        <a:ea typeface="Arimo"/>
                        <a:cs typeface="Arimo"/>
                        <a:sym typeface="Arim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396200">
                <a:tc gridSpan="3">
                  <a:txBody>
                    <a:bodyPr/>
                    <a:lstStyle/>
                    <a:p>
                      <a:pPr marL="0" lvl="0" indent="0" algn="l" rtl="0">
                        <a:spcBef>
                          <a:spcPts val="0"/>
                        </a:spcBef>
                        <a:spcAft>
                          <a:spcPts val="0"/>
                        </a:spcAft>
                        <a:buNone/>
                      </a:pPr>
                      <a:r>
                        <a:rPr lang="en" sz="1200">
                          <a:solidFill>
                            <a:schemeClr val="lt1"/>
                          </a:solidFill>
                          <a:latin typeface="Anek Gurmukhi Medium"/>
                          <a:ea typeface="Anek Gurmukhi Medium"/>
                          <a:cs typeface="Anek Gurmukhi Medium"/>
                          <a:sym typeface="Anek Gurmukhi Medium"/>
                        </a:rPr>
                        <a:t>COST STRUCTURE</a:t>
                      </a:r>
                      <a:endParaRPr sz="1200">
                        <a:solidFill>
                          <a:schemeClr val="lt1"/>
                        </a:solidFill>
                        <a:latin typeface="Anek Gurmukhi Medium"/>
                        <a:ea typeface="Anek Gurmukhi Medium"/>
                        <a:cs typeface="Anek Gurmukhi Medium"/>
                        <a:sym typeface="Anek Gurmukhi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200">
                          <a:solidFill>
                            <a:schemeClr val="lt1"/>
                          </a:solidFill>
                          <a:latin typeface="Anek Gurmukhi Medium"/>
                          <a:ea typeface="Anek Gurmukhi Medium"/>
                          <a:cs typeface="Anek Gurmukhi Medium"/>
                          <a:sym typeface="Anek Gurmukhi Medium"/>
                        </a:rPr>
                        <a:t>REVENUE STREAMS</a:t>
                      </a:r>
                      <a:endParaRPr sz="1200">
                        <a:solidFill>
                          <a:schemeClr val="lt1"/>
                        </a:solidFill>
                        <a:latin typeface="Anek Gurmukhi Medium"/>
                        <a:ea typeface="Anek Gurmukhi Medium"/>
                        <a:cs typeface="Anek Gurmukhi Medium"/>
                        <a:sym typeface="Anek Gurmukhi Medium"/>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648475">
                <a:tc gridSpan="3">
                  <a:txBody>
                    <a:bodyPr/>
                    <a:lstStyle/>
                    <a:p>
                      <a:pPr marL="0" lvl="0" indent="0" algn="l" rtl="0">
                        <a:spcBef>
                          <a:spcPts val="0"/>
                        </a:spcBef>
                        <a:spcAft>
                          <a:spcPts val="0"/>
                        </a:spcAft>
                        <a:buNone/>
                      </a:pPr>
                      <a:r>
                        <a:rPr lang="en" sz="1000">
                          <a:solidFill>
                            <a:schemeClr val="dk1"/>
                          </a:solidFill>
                          <a:latin typeface="Arimo"/>
                          <a:ea typeface="Arimo"/>
                          <a:cs typeface="Arimo"/>
                          <a:sym typeface="Arimo"/>
                        </a:rPr>
                        <a:t>Identify fixed and variable costs associated with the business</a:t>
                      </a:r>
                      <a:endParaRPr sz="1000">
                        <a:solidFill>
                          <a:schemeClr val="dk1"/>
                        </a:solidFill>
                        <a:latin typeface="Arimo"/>
                        <a:ea typeface="Arimo"/>
                        <a:cs typeface="Arimo"/>
                        <a:sym typeface="Arim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sz="1000">
                          <a:solidFill>
                            <a:schemeClr val="dk1"/>
                          </a:solidFill>
                          <a:latin typeface="Arimo"/>
                          <a:ea typeface="Arimo"/>
                          <a:cs typeface="Arimo"/>
                          <a:sym typeface="Arimo"/>
                        </a:rPr>
                        <a:t>Define sources of revenue for your business</a:t>
                      </a:r>
                      <a:endParaRPr sz="1000">
                        <a:solidFill>
                          <a:schemeClr val="dk1"/>
                        </a:solidFill>
                        <a:latin typeface="Arimo"/>
                        <a:ea typeface="Arimo"/>
                        <a:cs typeface="Arimo"/>
                        <a:sym typeface="Arim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379" name="Google Shape;379;p38"/>
          <p:cNvSpPr txBox="1">
            <a:spLocks noGrp="1"/>
          </p:cNvSpPr>
          <p:nvPr>
            <p:ph type="sldNum" idx="12"/>
          </p:nvPr>
        </p:nvSpPr>
        <p:spPr>
          <a:xfrm>
            <a:off x="7722400" y="445025"/>
            <a:ext cx="701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9"/>
          <p:cNvSpPr txBox="1">
            <a:spLocks noGrp="1"/>
          </p:cNvSpPr>
          <p:nvPr>
            <p:ph type="title"/>
          </p:nvPr>
        </p:nvSpPr>
        <p:spPr>
          <a:xfrm>
            <a:off x="720000" y="445025"/>
            <a:ext cx="7002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STRATEGIA BUSINESS</a:t>
            </a:r>
            <a:endParaRPr dirty="0"/>
          </a:p>
        </p:txBody>
      </p:sp>
      <p:sp>
        <p:nvSpPr>
          <p:cNvPr id="385" name="Google Shape;385;p39"/>
          <p:cNvSpPr/>
          <p:nvPr/>
        </p:nvSpPr>
        <p:spPr>
          <a:xfrm>
            <a:off x="713225" y="1159775"/>
            <a:ext cx="7717500" cy="34752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txBox="1"/>
          <p:nvPr/>
        </p:nvSpPr>
        <p:spPr>
          <a:xfrm>
            <a:off x="3624250" y="1223250"/>
            <a:ext cx="1956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rimo"/>
                <a:ea typeface="Arimo"/>
                <a:cs typeface="Arimo"/>
                <a:sym typeface="Arimo"/>
              </a:rPr>
              <a:t>Attractive business model</a:t>
            </a:r>
            <a:endParaRPr sz="1000">
              <a:solidFill>
                <a:schemeClr val="dk1"/>
              </a:solidFill>
              <a:latin typeface="Arimo"/>
              <a:ea typeface="Arimo"/>
              <a:cs typeface="Arimo"/>
              <a:sym typeface="Arimo"/>
            </a:endParaRPr>
          </a:p>
        </p:txBody>
      </p:sp>
      <p:sp>
        <p:nvSpPr>
          <p:cNvPr id="387" name="Google Shape;387;p39"/>
          <p:cNvSpPr txBox="1"/>
          <p:nvPr/>
        </p:nvSpPr>
        <p:spPr>
          <a:xfrm>
            <a:off x="3521550" y="4235975"/>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Unattractive business model</a:t>
            </a:r>
            <a:endParaRPr sz="1000" dirty="0">
              <a:solidFill>
                <a:schemeClr val="dk1"/>
              </a:solidFill>
              <a:latin typeface="Arimo"/>
              <a:ea typeface="Arimo"/>
              <a:cs typeface="Arimo"/>
              <a:sym typeface="Arimo"/>
            </a:endParaRPr>
          </a:p>
        </p:txBody>
      </p:sp>
      <p:sp>
        <p:nvSpPr>
          <p:cNvPr id="388" name="Google Shape;388;p39"/>
          <p:cNvSpPr txBox="1"/>
          <p:nvPr/>
        </p:nvSpPr>
        <p:spPr>
          <a:xfrm rot="-5400000">
            <a:off x="283050" y="2658100"/>
            <a:ext cx="19245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1"/>
                </a:solidFill>
                <a:latin typeface="Arimo"/>
                <a:ea typeface="Arimo"/>
                <a:cs typeface="Arimo"/>
                <a:sym typeface="Arimo"/>
              </a:rPr>
              <a:t>High competitive strength</a:t>
            </a:r>
            <a:endParaRPr sz="1000" dirty="0">
              <a:solidFill>
                <a:schemeClr val="dk1"/>
              </a:solidFill>
              <a:latin typeface="Arimo"/>
              <a:ea typeface="Arimo"/>
              <a:cs typeface="Arimo"/>
              <a:sym typeface="Arimo"/>
            </a:endParaRPr>
          </a:p>
        </p:txBody>
      </p:sp>
      <p:sp>
        <p:nvSpPr>
          <p:cNvPr id="389" name="Google Shape;389;p39"/>
          <p:cNvSpPr txBox="1"/>
          <p:nvPr/>
        </p:nvSpPr>
        <p:spPr>
          <a:xfrm rot="5400000">
            <a:off x="6911100" y="2733775"/>
            <a:ext cx="1975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rimo"/>
                <a:ea typeface="Arimo"/>
                <a:cs typeface="Arimo"/>
                <a:sym typeface="Arimo"/>
              </a:rPr>
              <a:t>Low competitive strength</a:t>
            </a:r>
            <a:endParaRPr sz="1000">
              <a:solidFill>
                <a:schemeClr val="dk1"/>
              </a:solidFill>
              <a:latin typeface="Arimo"/>
              <a:ea typeface="Arimo"/>
              <a:cs typeface="Arimo"/>
              <a:sym typeface="Arimo"/>
            </a:endParaRPr>
          </a:p>
        </p:txBody>
      </p:sp>
      <p:sp>
        <p:nvSpPr>
          <p:cNvPr id="390" name="Google Shape;390;p39"/>
          <p:cNvSpPr/>
          <p:nvPr/>
        </p:nvSpPr>
        <p:spPr>
          <a:xfrm>
            <a:off x="5025105" y="1683763"/>
            <a:ext cx="1840500" cy="1050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lt1"/>
                </a:solidFill>
                <a:latin typeface="Anek Gurmukhi"/>
                <a:ea typeface="Anek Gurmukhi"/>
                <a:cs typeface="Anek Gurmukhi"/>
                <a:sym typeface="Anek Gurmukhi"/>
              </a:rPr>
              <a:t>ORIENTAMENTO DEL CLIENTE</a:t>
            </a:r>
          </a:p>
        </p:txBody>
      </p:sp>
      <p:sp>
        <p:nvSpPr>
          <p:cNvPr id="391" name="Google Shape;391;p39"/>
          <p:cNvSpPr/>
          <p:nvPr/>
        </p:nvSpPr>
        <p:spPr>
          <a:xfrm>
            <a:off x="2273413" y="3258350"/>
            <a:ext cx="1840500" cy="681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Anek Gurmukhi"/>
                <a:ea typeface="Anek Gurmukhi"/>
                <a:cs typeface="Anek Gurmukhi"/>
                <a:sym typeface="Anek Gurmukhi"/>
              </a:rPr>
              <a:t>MAINTENANCE AND PROTECTION STRATEGY</a:t>
            </a:r>
            <a:endParaRPr sz="1200">
              <a:solidFill>
                <a:schemeClr val="lt1"/>
              </a:solidFill>
              <a:latin typeface="Anek Gurmukhi"/>
              <a:ea typeface="Anek Gurmukhi"/>
              <a:cs typeface="Anek Gurmukhi"/>
              <a:sym typeface="Anek Gurmukhi"/>
            </a:endParaRPr>
          </a:p>
        </p:txBody>
      </p:sp>
      <p:sp>
        <p:nvSpPr>
          <p:cNvPr id="392" name="Google Shape;392;p39"/>
          <p:cNvSpPr/>
          <p:nvPr/>
        </p:nvSpPr>
        <p:spPr>
          <a:xfrm>
            <a:off x="5030096" y="3258350"/>
            <a:ext cx="1840500" cy="668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nek Gurmukhi"/>
                <a:ea typeface="Anek Gurmukhi"/>
                <a:cs typeface="Anek Gurmukhi"/>
                <a:sym typeface="Anek Gurmukhi"/>
              </a:rPr>
              <a:t>REDUCTION OR ELIMINATION STRATEGY</a:t>
            </a:r>
            <a:endParaRPr sz="1200" dirty="0">
              <a:solidFill>
                <a:schemeClr val="lt1"/>
              </a:solidFill>
              <a:latin typeface="Anek Gurmukhi"/>
              <a:ea typeface="Anek Gurmukhi"/>
              <a:cs typeface="Anek Gurmukhi"/>
              <a:sym typeface="Anek Gurmukhi"/>
            </a:endParaRPr>
          </a:p>
        </p:txBody>
      </p:sp>
      <p:sp>
        <p:nvSpPr>
          <p:cNvPr id="394" name="Google Shape;394;p39"/>
          <p:cNvSpPr txBox="1">
            <a:spLocks noGrp="1"/>
          </p:cNvSpPr>
          <p:nvPr>
            <p:ph type="sldNum" idx="12"/>
          </p:nvPr>
        </p:nvSpPr>
        <p:spPr>
          <a:xfrm>
            <a:off x="7722400" y="445025"/>
            <a:ext cx="701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sp>
        <p:nvSpPr>
          <p:cNvPr id="2" name="Google Shape;393;p39">
            <a:extLst>
              <a:ext uri="{FF2B5EF4-FFF2-40B4-BE49-F238E27FC236}">
                <a16:creationId xmlns:a16="http://schemas.microsoft.com/office/drawing/2014/main" id="{EAB2A16B-C604-AA7A-ADE9-62D8A5AF5DC6}"/>
              </a:ext>
            </a:extLst>
          </p:cNvPr>
          <p:cNvSpPr/>
          <p:nvPr/>
        </p:nvSpPr>
        <p:spPr>
          <a:xfrm>
            <a:off x="2278395" y="1880500"/>
            <a:ext cx="1840500" cy="668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lt1"/>
                </a:solidFill>
                <a:latin typeface="Anek Gurmukhi"/>
                <a:ea typeface="Anek Gurmukhi"/>
                <a:cs typeface="Anek Gurmukhi"/>
                <a:sym typeface="Anek Gurmukhi"/>
              </a:rPr>
              <a:t>CRESCITA ED ESPANSIONE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txBox="1">
            <a:spLocks noGrp="1"/>
          </p:cNvSpPr>
          <p:nvPr>
            <p:ph type="title"/>
          </p:nvPr>
        </p:nvSpPr>
        <p:spPr>
          <a:xfrm>
            <a:off x="720000" y="445025"/>
            <a:ext cx="7002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INFOGRAFICA TARGET INIZIALE</a:t>
            </a:r>
            <a:endParaRPr dirty="0"/>
          </a:p>
        </p:txBody>
      </p:sp>
      <p:sp>
        <p:nvSpPr>
          <p:cNvPr id="402" name="Google Shape;402;p40"/>
          <p:cNvSpPr txBox="1"/>
          <p:nvPr/>
        </p:nvSpPr>
        <p:spPr>
          <a:xfrm>
            <a:off x="5886914" y="1263267"/>
            <a:ext cx="2537100" cy="484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Anek Gurmukhi"/>
                <a:ea typeface="Anek Gurmukhi"/>
                <a:cs typeface="Anek Gurmukhi"/>
                <a:sym typeface="Anek Gurmukhi"/>
              </a:rPr>
              <a:t>DEMOGRAFIA</a:t>
            </a:r>
            <a:endParaRPr sz="2200" dirty="0">
              <a:solidFill>
                <a:schemeClr val="dk1"/>
              </a:solidFill>
              <a:latin typeface="Anek Gurmukhi"/>
              <a:ea typeface="Anek Gurmukhi"/>
              <a:cs typeface="Anek Gurmukhi"/>
              <a:sym typeface="Anek Gurmukhi"/>
            </a:endParaRPr>
          </a:p>
        </p:txBody>
      </p:sp>
      <p:sp>
        <p:nvSpPr>
          <p:cNvPr id="403" name="Google Shape;403;p40"/>
          <p:cNvSpPr txBox="1"/>
          <p:nvPr/>
        </p:nvSpPr>
        <p:spPr>
          <a:xfrm>
            <a:off x="5886914" y="1700359"/>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imo SemiBold"/>
                <a:ea typeface="Arimo SemiBold"/>
                <a:cs typeface="Arimo SemiBold"/>
                <a:sym typeface="Arimo SemiBold"/>
              </a:rPr>
              <a:t>Età</a:t>
            </a:r>
            <a:endParaRPr sz="1200" dirty="0">
              <a:solidFill>
                <a:schemeClr val="dk1"/>
              </a:solidFill>
              <a:latin typeface="Arimo SemiBold"/>
              <a:ea typeface="Arimo SemiBold"/>
              <a:cs typeface="Arimo SemiBold"/>
              <a:sym typeface="Arimo SemiBold"/>
            </a:endParaRPr>
          </a:p>
        </p:txBody>
      </p:sp>
      <p:sp>
        <p:nvSpPr>
          <p:cNvPr id="404" name="Google Shape;404;p40"/>
          <p:cNvSpPr txBox="1"/>
          <p:nvPr/>
        </p:nvSpPr>
        <p:spPr>
          <a:xfrm>
            <a:off x="5886914" y="2209815"/>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imo SemiBold"/>
                <a:ea typeface="Arimo SemiBold"/>
                <a:cs typeface="Arimo SemiBold"/>
                <a:sym typeface="Arimo SemiBold"/>
              </a:rPr>
              <a:t>Genere</a:t>
            </a:r>
            <a:endParaRPr sz="1200" dirty="0">
              <a:solidFill>
                <a:schemeClr val="dk1"/>
              </a:solidFill>
              <a:latin typeface="Arimo SemiBold"/>
              <a:ea typeface="Arimo SemiBold"/>
              <a:cs typeface="Arimo SemiBold"/>
              <a:sym typeface="Arimo SemiBold"/>
            </a:endParaRPr>
          </a:p>
        </p:txBody>
      </p:sp>
      <p:sp>
        <p:nvSpPr>
          <p:cNvPr id="405" name="Google Shape;405;p40"/>
          <p:cNvSpPr txBox="1"/>
          <p:nvPr/>
        </p:nvSpPr>
        <p:spPr>
          <a:xfrm>
            <a:off x="5886914" y="2719271"/>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imo SemiBold"/>
                <a:ea typeface="Arimo SemiBold"/>
                <a:cs typeface="Arimo SemiBold"/>
                <a:sym typeface="Arimo SemiBold"/>
              </a:rPr>
              <a:t>Target</a:t>
            </a:r>
            <a:endParaRPr sz="1200" dirty="0">
              <a:solidFill>
                <a:schemeClr val="dk1"/>
              </a:solidFill>
              <a:latin typeface="Arimo SemiBold"/>
              <a:ea typeface="Arimo SemiBold"/>
              <a:cs typeface="Arimo SemiBold"/>
              <a:sym typeface="Arimo SemiBold"/>
            </a:endParaRPr>
          </a:p>
        </p:txBody>
      </p:sp>
      <p:sp>
        <p:nvSpPr>
          <p:cNvPr id="407" name="Google Shape;407;p40"/>
          <p:cNvSpPr txBox="1"/>
          <p:nvPr/>
        </p:nvSpPr>
        <p:spPr>
          <a:xfrm>
            <a:off x="6985214" y="1700359"/>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imo"/>
                <a:ea typeface="Arimo"/>
                <a:cs typeface="Arimo"/>
                <a:sym typeface="Arimo"/>
              </a:rPr>
              <a:t>28-70 anni</a:t>
            </a:r>
            <a:endParaRPr sz="1200" dirty="0">
              <a:solidFill>
                <a:schemeClr val="dk1"/>
              </a:solidFill>
              <a:latin typeface="Arimo"/>
              <a:ea typeface="Arimo"/>
              <a:cs typeface="Arimo"/>
              <a:sym typeface="Arimo"/>
            </a:endParaRPr>
          </a:p>
        </p:txBody>
      </p:sp>
      <p:sp>
        <p:nvSpPr>
          <p:cNvPr id="408" name="Google Shape;408;p40"/>
          <p:cNvSpPr txBox="1"/>
          <p:nvPr/>
        </p:nvSpPr>
        <p:spPr>
          <a:xfrm>
            <a:off x="6985214" y="2209815"/>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solidFill>
                  <a:schemeClr val="dk1"/>
                </a:solidFill>
                <a:latin typeface="Arimo"/>
                <a:ea typeface="Arimo"/>
                <a:cs typeface="Arimo"/>
                <a:sym typeface="Arimo"/>
              </a:rPr>
              <a:t>Uomini</a:t>
            </a:r>
            <a:r>
              <a:rPr lang="en-US" sz="1200" dirty="0">
                <a:solidFill>
                  <a:schemeClr val="dk1"/>
                </a:solidFill>
                <a:latin typeface="Arimo"/>
                <a:ea typeface="Arimo"/>
                <a:cs typeface="Arimo"/>
                <a:sym typeface="Arimo"/>
              </a:rPr>
              <a:t> e Donne</a:t>
            </a:r>
            <a:endParaRPr sz="1200" dirty="0">
              <a:solidFill>
                <a:schemeClr val="dk1"/>
              </a:solidFill>
              <a:latin typeface="Arimo"/>
              <a:ea typeface="Arimo"/>
              <a:cs typeface="Arimo"/>
              <a:sym typeface="Arimo"/>
            </a:endParaRPr>
          </a:p>
        </p:txBody>
      </p:sp>
      <p:sp>
        <p:nvSpPr>
          <p:cNvPr id="409" name="Google Shape;409;p40"/>
          <p:cNvSpPr txBox="1"/>
          <p:nvPr/>
        </p:nvSpPr>
        <p:spPr>
          <a:xfrm>
            <a:off x="6985202" y="2719271"/>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solidFill>
                  <a:schemeClr val="dk1"/>
                </a:solidFill>
                <a:latin typeface="Arimo"/>
                <a:ea typeface="Arimo"/>
                <a:cs typeface="Arimo"/>
                <a:sym typeface="Arimo"/>
              </a:rPr>
              <a:t>Ristoranti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Stellati</a:t>
            </a:r>
            <a:endParaRPr lang="en-US" sz="1200" dirty="0">
              <a:solidFill>
                <a:schemeClr val="dk1"/>
              </a:solidFill>
              <a:latin typeface="Arimo"/>
              <a:ea typeface="Arimo"/>
              <a:cs typeface="Arimo"/>
              <a:sym typeface="Arimo"/>
            </a:endParaRPr>
          </a:p>
          <a:p>
            <a:pPr marL="0" lvl="0" indent="0" algn="l" rtl="0">
              <a:spcBef>
                <a:spcPts val="0"/>
              </a:spcBef>
              <a:spcAft>
                <a:spcPts val="0"/>
              </a:spcAft>
              <a:buNone/>
            </a:pPr>
            <a:r>
              <a:rPr lang="en-US" sz="1200" dirty="0">
                <a:solidFill>
                  <a:schemeClr val="dk1"/>
                </a:solidFill>
                <a:latin typeface="Arimo"/>
                <a:ea typeface="Arimo"/>
                <a:cs typeface="Arimo"/>
                <a:sym typeface="Arimo"/>
              </a:rPr>
              <a:t>Hotel di </a:t>
            </a:r>
            <a:r>
              <a:rPr lang="en-US" sz="1200" dirty="0" err="1">
                <a:solidFill>
                  <a:schemeClr val="dk1"/>
                </a:solidFill>
                <a:latin typeface="Arimo"/>
                <a:ea typeface="Arimo"/>
                <a:cs typeface="Arimo"/>
                <a:sym typeface="Arimo"/>
              </a:rPr>
              <a:t>Lusso</a:t>
            </a:r>
            <a:endParaRPr sz="1200" dirty="0">
              <a:solidFill>
                <a:schemeClr val="dk1"/>
              </a:solidFill>
              <a:latin typeface="Arimo"/>
              <a:ea typeface="Arimo"/>
              <a:cs typeface="Arimo"/>
              <a:sym typeface="Arimo"/>
            </a:endParaRPr>
          </a:p>
        </p:txBody>
      </p:sp>
      <p:sp>
        <p:nvSpPr>
          <p:cNvPr id="411" name="Google Shape;411;p40"/>
          <p:cNvSpPr txBox="1"/>
          <p:nvPr/>
        </p:nvSpPr>
        <p:spPr>
          <a:xfrm>
            <a:off x="719987" y="1263267"/>
            <a:ext cx="2537100" cy="48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Anek Gurmukhi"/>
                <a:ea typeface="Anek Gurmukhi"/>
                <a:cs typeface="Anek Gurmukhi"/>
                <a:sym typeface="Anek Gurmukhi"/>
              </a:rPr>
              <a:t>MAPPA</a:t>
            </a:r>
            <a:endParaRPr sz="2200" dirty="0">
              <a:solidFill>
                <a:schemeClr val="dk1"/>
              </a:solidFill>
              <a:latin typeface="Anek Gurmukhi"/>
              <a:ea typeface="Anek Gurmukhi"/>
              <a:cs typeface="Anek Gurmukhi"/>
              <a:sym typeface="Anek Gurmukhi"/>
            </a:endParaRPr>
          </a:p>
        </p:txBody>
      </p:sp>
      <p:sp>
        <p:nvSpPr>
          <p:cNvPr id="416" name="Google Shape;416;p40"/>
          <p:cNvSpPr txBox="1"/>
          <p:nvPr/>
        </p:nvSpPr>
        <p:spPr>
          <a:xfrm>
            <a:off x="5886914" y="3390109"/>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rimo SemiBold"/>
                <a:ea typeface="Arimo SemiBold"/>
                <a:cs typeface="Arimo SemiBold"/>
                <a:sym typeface="Arimo SemiBold"/>
              </a:rPr>
              <a:t>Area</a:t>
            </a:r>
            <a:endParaRPr sz="1200">
              <a:solidFill>
                <a:schemeClr val="dk1"/>
              </a:solidFill>
              <a:latin typeface="Arimo SemiBold"/>
              <a:ea typeface="Arimo SemiBold"/>
              <a:cs typeface="Arimo SemiBold"/>
              <a:sym typeface="Arimo SemiBold"/>
            </a:endParaRPr>
          </a:p>
        </p:txBody>
      </p:sp>
      <p:sp>
        <p:nvSpPr>
          <p:cNvPr id="417" name="Google Shape;417;p40"/>
          <p:cNvSpPr txBox="1"/>
          <p:nvPr/>
        </p:nvSpPr>
        <p:spPr>
          <a:xfrm>
            <a:off x="6985214" y="3390109"/>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imo"/>
                <a:ea typeface="Arimo"/>
                <a:cs typeface="Arimo"/>
                <a:sym typeface="Arimo"/>
              </a:rPr>
              <a:t>Città importanti, turistiche e commercianti</a:t>
            </a:r>
            <a:endParaRPr sz="1200" dirty="0">
              <a:solidFill>
                <a:schemeClr val="dk1"/>
              </a:solidFill>
              <a:latin typeface="Arimo"/>
              <a:ea typeface="Arimo"/>
              <a:cs typeface="Arimo"/>
              <a:sym typeface="Arimo"/>
            </a:endParaRPr>
          </a:p>
        </p:txBody>
      </p:sp>
      <p:sp>
        <p:nvSpPr>
          <p:cNvPr id="419" name="Google Shape;419;p40"/>
          <p:cNvSpPr txBox="1">
            <a:spLocks noGrp="1"/>
          </p:cNvSpPr>
          <p:nvPr>
            <p:ph type="sldNum" idx="12"/>
          </p:nvPr>
        </p:nvSpPr>
        <p:spPr>
          <a:xfrm>
            <a:off x="7722400" y="445025"/>
            <a:ext cx="701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pic>
        <p:nvPicPr>
          <p:cNvPr id="2050" name="Picture 2">
            <a:extLst>
              <a:ext uri="{FF2B5EF4-FFF2-40B4-BE49-F238E27FC236}">
                <a16:creationId xmlns:a16="http://schemas.microsoft.com/office/drawing/2014/main" id="{070E2C7A-8438-8640-8CE1-DA111D6FE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85" y="1755737"/>
            <a:ext cx="4001332" cy="24781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txBox="1">
            <a:spLocks noGrp="1"/>
          </p:cNvSpPr>
          <p:nvPr>
            <p:ph type="title"/>
          </p:nvPr>
        </p:nvSpPr>
        <p:spPr>
          <a:xfrm>
            <a:off x="720000" y="445025"/>
            <a:ext cx="7002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INFOGRAFICA TARGET FUTURO</a:t>
            </a:r>
            <a:endParaRPr dirty="0"/>
          </a:p>
        </p:txBody>
      </p:sp>
      <p:sp>
        <p:nvSpPr>
          <p:cNvPr id="402" name="Google Shape;402;p40"/>
          <p:cNvSpPr txBox="1"/>
          <p:nvPr/>
        </p:nvSpPr>
        <p:spPr>
          <a:xfrm>
            <a:off x="5886914" y="1263267"/>
            <a:ext cx="2537100" cy="484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dirty="0">
                <a:solidFill>
                  <a:schemeClr val="dk1"/>
                </a:solidFill>
                <a:latin typeface="Anek Gurmukhi"/>
                <a:ea typeface="Anek Gurmukhi"/>
                <a:cs typeface="Anek Gurmukhi"/>
                <a:sym typeface="Anek Gurmukhi"/>
              </a:rPr>
              <a:t>DEMOGRAFIA</a:t>
            </a:r>
            <a:endParaRPr sz="2200" dirty="0">
              <a:solidFill>
                <a:schemeClr val="dk1"/>
              </a:solidFill>
              <a:latin typeface="Anek Gurmukhi"/>
              <a:ea typeface="Anek Gurmukhi"/>
              <a:cs typeface="Anek Gurmukhi"/>
              <a:sym typeface="Anek Gurmukhi"/>
            </a:endParaRPr>
          </a:p>
        </p:txBody>
      </p:sp>
      <p:sp>
        <p:nvSpPr>
          <p:cNvPr id="403" name="Google Shape;403;p40"/>
          <p:cNvSpPr txBox="1"/>
          <p:nvPr/>
        </p:nvSpPr>
        <p:spPr>
          <a:xfrm>
            <a:off x="5886914" y="1700359"/>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imo SemiBold"/>
                <a:ea typeface="Arimo SemiBold"/>
                <a:cs typeface="Arimo SemiBold"/>
                <a:sym typeface="Arimo SemiBold"/>
              </a:rPr>
              <a:t>Età</a:t>
            </a:r>
            <a:endParaRPr sz="1200" dirty="0">
              <a:solidFill>
                <a:schemeClr val="dk1"/>
              </a:solidFill>
              <a:latin typeface="Arimo SemiBold"/>
              <a:ea typeface="Arimo SemiBold"/>
              <a:cs typeface="Arimo SemiBold"/>
              <a:sym typeface="Arimo SemiBold"/>
            </a:endParaRPr>
          </a:p>
        </p:txBody>
      </p:sp>
      <p:sp>
        <p:nvSpPr>
          <p:cNvPr id="404" name="Google Shape;404;p40"/>
          <p:cNvSpPr txBox="1"/>
          <p:nvPr/>
        </p:nvSpPr>
        <p:spPr>
          <a:xfrm>
            <a:off x="5886914" y="2209815"/>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imo SemiBold"/>
                <a:ea typeface="Arimo SemiBold"/>
                <a:cs typeface="Arimo SemiBold"/>
                <a:sym typeface="Arimo SemiBold"/>
              </a:rPr>
              <a:t>Genere</a:t>
            </a:r>
            <a:endParaRPr sz="1200" dirty="0">
              <a:solidFill>
                <a:schemeClr val="dk1"/>
              </a:solidFill>
              <a:latin typeface="Arimo SemiBold"/>
              <a:ea typeface="Arimo SemiBold"/>
              <a:cs typeface="Arimo SemiBold"/>
              <a:sym typeface="Arimo SemiBold"/>
            </a:endParaRPr>
          </a:p>
        </p:txBody>
      </p:sp>
      <p:sp>
        <p:nvSpPr>
          <p:cNvPr id="405" name="Google Shape;405;p40"/>
          <p:cNvSpPr txBox="1"/>
          <p:nvPr/>
        </p:nvSpPr>
        <p:spPr>
          <a:xfrm>
            <a:off x="5886914" y="2719271"/>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imo SemiBold"/>
                <a:ea typeface="Arimo SemiBold"/>
                <a:cs typeface="Arimo SemiBold"/>
                <a:sym typeface="Arimo SemiBold"/>
              </a:rPr>
              <a:t>Target</a:t>
            </a:r>
            <a:endParaRPr sz="1200" dirty="0">
              <a:solidFill>
                <a:schemeClr val="dk1"/>
              </a:solidFill>
              <a:latin typeface="Arimo SemiBold"/>
              <a:ea typeface="Arimo SemiBold"/>
              <a:cs typeface="Arimo SemiBold"/>
              <a:sym typeface="Arimo SemiBold"/>
            </a:endParaRPr>
          </a:p>
        </p:txBody>
      </p:sp>
      <p:sp>
        <p:nvSpPr>
          <p:cNvPr id="407" name="Google Shape;407;p40"/>
          <p:cNvSpPr txBox="1"/>
          <p:nvPr/>
        </p:nvSpPr>
        <p:spPr>
          <a:xfrm>
            <a:off x="6985214" y="1700359"/>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imo"/>
                <a:ea typeface="Arimo"/>
                <a:cs typeface="Arimo"/>
                <a:sym typeface="Arimo"/>
              </a:rPr>
              <a:t>28-70 anni</a:t>
            </a:r>
            <a:endParaRPr sz="1200" dirty="0">
              <a:solidFill>
                <a:schemeClr val="dk1"/>
              </a:solidFill>
              <a:latin typeface="Arimo"/>
              <a:ea typeface="Arimo"/>
              <a:cs typeface="Arimo"/>
              <a:sym typeface="Arimo"/>
            </a:endParaRPr>
          </a:p>
        </p:txBody>
      </p:sp>
      <p:sp>
        <p:nvSpPr>
          <p:cNvPr id="408" name="Google Shape;408;p40"/>
          <p:cNvSpPr txBox="1"/>
          <p:nvPr/>
        </p:nvSpPr>
        <p:spPr>
          <a:xfrm>
            <a:off x="6985214" y="2209815"/>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solidFill>
                  <a:schemeClr val="dk1"/>
                </a:solidFill>
                <a:latin typeface="Arimo"/>
                <a:ea typeface="Arimo"/>
                <a:cs typeface="Arimo"/>
                <a:sym typeface="Arimo"/>
              </a:rPr>
              <a:t>Uomini</a:t>
            </a:r>
            <a:r>
              <a:rPr lang="en-US" sz="1200" dirty="0">
                <a:solidFill>
                  <a:schemeClr val="dk1"/>
                </a:solidFill>
                <a:latin typeface="Arimo"/>
                <a:ea typeface="Arimo"/>
                <a:cs typeface="Arimo"/>
                <a:sym typeface="Arimo"/>
              </a:rPr>
              <a:t> e Donne</a:t>
            </a:r>
            <a:endParaRPr sz="1200" dirty="0">
              <a:solidFill>
                <a:schemeClr val="dk1"/>
              </a:solidFill>
              <a:latin typeface="Arimo"/>
              <a:ea typeface="Arimo"/>
              <a:cs typeface="Arimo"/>
              <a:sym typeface="Arimo"/>
            </a:endParaRPr>
          </a:p>
        </p:txBody>
      </p:sp>
      <p:sp>
        <p:nvSpPr>
          <p:cNvPr id="409" name="Google Shape;409;p40"/>
          <p:cNvSpPr txBox="1"/>
          <p:nvPr/>
        </p:nvSpPr>
        <p:spPr>
          <a:xfrm>
            <a:off x="6985202" y="2719271"/>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solidFill>
                  <a:schemeClr val="dk1"/>
                </a:solidFill>
                <a:latin typeface="Arimo"/>
                <a:ea typeface="Arimo"/>
                <a:cs typeface="Arimo"/>
                <a:sym typeface="Arimo"/>
              </a:rPr>
              <a:t>Ristoranti</a:t>
            </a:r>
            <a:r>
              <a:rPr lang="en-US" sz="1200" dirty="0">
                <a:solidFill>
                  <a:schemeClr val="dk1"/>
                </a:solidFill>
                <a:latin typeface="Arimo"/>
                <a:ea typeface="Arimo"/>
                <a:cs typeface="Arimo"/>
                <a:sym typeface="Arimo"/>
              </a:rPr>
              <a:t> </a:t>
            </a:r>
            <a:r>
              <a:rPr lang="en-US" sz="1200" dirty="0" err="1">
                <a:solidFill>
                  <a:schemeClr val="dk1"/>
                </a:solidFill>
                <a:latin typeface="Arimo"/>
                <a:ea typeface="Arimo"/>
                <a:cs typeface="Arimo"/>
                <a:sym typeface="Arimo"/>
              </a:rPr>
              <a:t>Stellati</a:t>
            </a:r>
            <a:endParaRPr lang="en-US" sz="1200" dirty="0">
              <a:solidFill>
                <a:schemeClr val="dk1"/>
              </a:solidFill>
              <a:latin typeface="Arimo"/>
              <a:ea typeface="Arimo"/>
              <a:cs typeface="Arimo"/>
              <a:sym typeface="Arimo"/>
            </a:endParaRPr>
          </a:p>
          <a:p>
            <a:pPr marL="0" lvl="0" indent="0" algn="l" rtl="0">
              <a:spcBef>
                <a:spcPts val="0"/>
              </a:spcBef>
              <a:spcAft>
                <a:spcPts val="0"/>
              </a:spcAft>
              <a:buNone/>
            </a:pPr>
            <a:r>
              <a:rPr lang="en-US" sz="1200" dirty="0">
                <a:solidFill>
                  <a:schemeClr val="dk1"/>
                </a:solidFill>
                <a:latin typeface="Arimo"/>
                <a:ea typeface="Arimo"/>
                <a:cs typeface="Arimo"/>
                <a:sym typeface="Arimo"/>
              </a:rPr>
              <a:t>Hotel di </a:t>
            </a:r>
            <a:r>
              <a:rPr lang="en-US" sz="1200" dirty="0" err="1">
                <a:solidFill>
                  <a:schemeClr val="dk1"/>
                </a:solidFill>
                <a:latin typeface="Arimo"/>
                <a:ea typeface="Arimo"/>
                <a:cs typeface="Arimo"/>
                <a:sym typeface="Arimo"/>
              </a:rPr>
              <a:t>Lusso</a:t>
            </a:r>
            <a:endParaRPr sz="1200" dirty="0">
              <a:solidFill>
                <a:schemeClr val="dk1"/>
              </a:solidFill>
              <a:latin typeface="Arimo"/>
              <a:ea typeface="Arimo"/>
              <a:cs typeface="Arimo"/>
              <a:sym typeface="Arimo"/>
            </a:endParaRPr>
          </a:p>
        </p:txBody>
      </p:sp>
      <p:sp>
        <p:nvSpPr>
          <p:cNvPr id="411" name="Google Shape;411;p40"/>
          <p:cNvSpPr txBox="1"/>
          <p:nvPr/>
        </p:nvSpPr>
        <p:spPr>
          <a:xfrm>
            <a:off x="719987" y="1263267"/>
            <a:ext cx="2537100" cy="48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solidFill>
                  <a:schemeClr val="dk1"/>
                </a:solidFill>
                <a:latin typeface="Anek Gurmukhi"/>
                <a:ea typeface="Anek Gurmukhi"/>
                <a:cs typeface="Anek Gurmukhi"/>
                <a:sym typeface="Anek Gurmukhi"/>
              </a:rPr>
              <a:t>MAPPA</a:t>
            </a:r>
            <a:endParaRPr sz="2200" dirty="0">
              <a:solidFill>
                <a:schemeClr val="dk1"/>
              </a:solidFill>
              <a:latin typeface="Anek Gurmukhi"/>
              <a:ea typeface="Anek Gurmukhi"/>
              <a:cs typeface="Anek Gurmukhi"/>
              <a:sym typeface="Anek Gurmukhi"/>
            </a:endParaRPr>
          </a:p>
        </p:txBody>
      </p:sp>
      <p:sp>
        <p:nvSpPr>
          <p:cNvPr id="416" name="Google Shape;416;p40"/>
          <p:cNvSpPr txBox="1"/>
          <p:nvPr/>
        </p:nvSpPr>
        <p:spPr>
          <a:xfrm>
            <a:off x="5886914" y="3390109"/>
            <a:ext cx="10983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rimo SemiBold"/>
                <a:ea typeface="Arimo SemiBold"/>
                <a:cs typeface="Arimo SemiBold"/>
                <a:sym typeface="Arimo SemiBold"/>
              </a:rPr>
              <a:t>Area</a:t>
            </a:r>
            <a:endParaRPr sz="1200">
              <a:solidFill>
                <a:schemeClr val="dk1"/>
              </a:solidFill>
              <a:latin typeface="Arimo SemiBold"/>
              <a:ea typeface="Arimo SemiBold"/>
              <a:cs typeface="Arimo SemiBold"/>
              <a:sym typeface="Arimo SemiBold"/>
            </a:endParaRPr>
          </a:p>
        </p:txBody>
      </p:sp>
      <p:sp>
        <p:nvSpPr>
          <p:cNvPr id="417" name="Google Shape;417;p40"/>
          <p:cNvSpPr txBox="1"/>
          <p:nvPr/>
        </p:nvSpPr>
        <p:spPr>
          <a:xfrm>
            <a:off x="6985214" y="3390109"/>
            <a:ext cx="1438800" cy="4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Arimo"/>
                <a:ea typeface="Arimo"/>
                <a:cs typeface="Arimo"/>
                <a:sym typeface="Arimo"/>
              </a:rPr>
              <a:t>Città importanti, turistiche e commercianti</a:t>
            </a:r>
            <a:endParaRPr sz="1200" dirty="0">
              <a:solidFill>
                <a:schemeClr val="dk1"/>
              </a:solidFill>
              <a:latin typeface="Arimo"/>
              <a:ea typeface="Arimo"/>
              <a:cs typeface="Arimo"/>
              <a:sym typeface="Arimo"/>
            </a:endParaRPr>
          </a:p>
        </p:txBody>
      </p:sp>
      <p:sp>
        <p:nvSpPr>
          <p:cNvPr id="419" name="Google Shape;419;p40"/>
          <p:cNvSpPr txBox="1">
            <a:spLocks noGrp="1"/>
          </p:cNvSpPr>
          <p:nvPr>
            <p:ph type="sldNum" idx="12"/>
          </p:nvPr>
        </p:nvSpPr>
        <p:spPr>
          <a:xfrm>
            <a:off x="7722400" y="445025"/>
            <a:ext cx="701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pic>
        <p:nvPicPr>
          <p:cNvPr id="3074" name="Picture 2">
            <a:extLst>
              <a:ext uri="{FF2B5EF4-FFF2-40B4-BE49-F238E27FC236}">
                <a16:creationId xmlns:a16="http://schemas.microsoft.com/office/drawing/2014/main" id="{56C96424-79BC-DC2D-559B-CDEEA4E4A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86" y="1747467"/>
            <a:ext cx="4014685" cy="248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21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E404F"/>
        </a:solidFill>
        <a:effectLst/>
      </p:bgPr>
    </p:bg>
    <p:spTree>
      <p:nvGrpSpPr>
        <p:cNvPr id="1" name=""/>
        <p:cNvGrpSpPr/>
        <p:nvPr/>
      </p:nvGrpSpPr>
      <p:grpSpPr>
        <a:xfrm>
          <a:off x="0" y="0"/>
          <a:ext cx="0" cy="0"/>
          <a:chOff x="0" y="0"/>
          <a:chExt cx="0" cy="0"/>
        </a:xfrm>
      </p:grpSpPr>
      <p:pic>
        <p:nvPicPr>
          <p:cNvPr id="5" name="Immagine 4" descr="Immagine che contiene testo, schermata, Carattere, Elementi grafici&#10;&#10;Descrizione generata automaticamente">
            <a:extLst>
              <a:ext uri="{FF2B5EF4-FFF2-40B4-BE49-F238E27FC236}">
                <a16:creationId xmlns:a16="http://schemas.microsoft.com/office/drawing/2014/main" id="{DA88B5E6-0DA5-8762-79B2-4734C766FA54}"/>
              </a:ext>
            </a:extLst>
          </p:cNvPr>
          <p:cNvPicPr>
            <a:picLocks noChangeAspect="1"/>
          </p:cNvPicPr>
          <p:nvPr/>
        </p:nvPicPr>
        <p:blipFill rotWithShape="1">
          <a:blip r:embed="rId2">
            <a:extLst>
              <a:ext uri="{28A0092B-C50C-407E-A947-70E740481C1C}">
                <a14:useLocalDpi xmlns:a14="http://schemas.microsoft.com/office/drawing/2010/main" val="0"/>
              </a:ext>
            </a:extLst>
          </a:blip>
          <a:srcRect l="73633" b="1843"/>
          <a:stretch/>
        </p:blipFill>
        <p:spPr>
          <a:xfrm>
            <a:off x="6732982" y="-1"/>
            <a:ext cx="2411018" cy="5143501"/>
          </a:xfrm>
          <a:prstGeom prst="rect">
            <a:avLst/>
          </a:prstGeom>
        </p:spPr>
      </p:pic>
      <p:pic>
        <p:nvPicPr>
          <p:cNvPr id="6" name="Immagine 5" descr="Immagine che contiene testo, schermata, Carattere, Elementi grafici&#10;&#10;Descrizione generata automaticamente">
            <a:extLst>
              <a:ext uri="{FF2B5EF4-FFF2-40B4-BE49-F238E27FC236}">
                <a16:creationId xmlns:a16="http://schemas.microsoft.com/office/drawing/2014/main" id="{B8049127-94B3-F17A-FE1D-B957AB34150A}"/>
              </a:ext>
            </a:extLst>
          </p:cNvPr>
          <p:cNvPicPr>
            <a:picLocks noChangeAspect="1"/>
          </p:cNvPicPr>
          <p:nvPr/>
        </p:nvPicPr>
        <p:blipFill rotWithShape="1">
          <a:blip r:embed="rId2">
            <a:extLst>
              <a:ext uri="{28A0092B-C50C-407E-A947-70E740481C1C}">
                <a14:useLocalDpi xmlns:a14="http://schemas.microsoft.com/office/drawing/2010/main" val="0"/>
              </a:ext>
            </a:extLst>
          </a:blip>
          <a:srcRect r="72851" b="1843"/>
          <a:stretch/>
        </p:blipFill>
        <p:spPr>
          <a:xfrm>
            <a:off x="0" y="-1"/>
            <a:ext cx="2482454" cy="5143501"/>
          </a:xfrm>
          <a:prstGeom prst="rect">
            <a:avLst/>
          </a:prstGeom>
        </p:spPr>
      </p:pic>
      <p:pic>
        <p:nvPicPr>
          <p:cNvPr id="7" name="Immagine 6" descr="Immagine che contiene testo, schermata, Carattere, Elementi grafici&#10;&#10;Descrizione generata automaticamente">
            <a:extLst>
              <a:ext uri="{FF2B5EF4-FFF2-40B4-BE49-F238E27FC236}">
                <a16:creationId xmlns:a16="http://schemas.microsoft.com/office/drawing/2014/main" id="{9E711232-02B1-6B6B-EF95-89EBEF2B8E55}"/>
              </a:ext>
            </a:extLst>
          </p:cNvPr>
          <p:cNvPicPr>
            <a:picLocks noChangeAspect="1"/>
          </p:cNvPicPr>
          <p:nvPr/>
        </p:nvPicPr>
        <p:blipFill rotWithShape="1">
          <a:blip r:embed="rId2">
            <a:extLst>
              <a:ext uri="{28A0092B-C50C-407E-A947-70E740481C1C}">
                <a14:useLocalDpi xmlns:a14="http://schemas.microsoft.com/office/drawing/2010/main" val="0"/>
              </a:ext>
            </a:extLst>
          </a:blip>
          <a:srcRect l="27149" r="49610" b="1843"/>
          <a:stretch/>
        </p:blipFill>
        <p:spPr>
          <a:xfrm>
            <a:off x="2482453" y="0"/>
            <a:ext cx="2125265" cy="5143501"/>
          </a:xfrm>
          <a:prstGeom prst="rect">
            <a:avLst/>
          </a:prstGeom>
        </p:spPr>
      </p:pic>
      <p:pic>
        <p:nvPicPr>
          <p:cNvPr id="8" name="Immagine 7" descr="Immagine che contiene testo, schermata, Carattere, Elementi grafici&#10;&#10;Descrizione generata automaticamente">
            <a:extLst>
              <a:ext uri="{FF2B5EF4-FFF2-40B4-BE49-F238E27FC236}">
                <a16:creationId xmlns:a16="http://schemas.microsoft.com/office/drawing/2014/main" id="{D700D73C-6241-5351-B785-6BD71D02A2BE}"/>
              </a:ext>
            </a:extLst>
          </p:cNvPr>
          <p:cNvPicPr>
            <a:picLocks noChangeAspect="1"/>
          </p:cNvPicPr>
          <p:nvPr/>
        </p:nvPicPr>
        <p:blipFill rotWithShape="1">
          <a:blip r:embed="rId2">
            <a:extLst>
              <a:ext uri="{28A0092B-C50C-407E-A947-70E740481C1C}">
                <a14:useLocalDpi xmlns:a14="http://schemas.microsoft.com/office/drawing/2010/main" val="0"/>
              </a:ext>
            </a:extLst>
          </a:blip>
          <a:srcRect l="50390" r="26368" b="1843"/>
          <a:stretch/>
        </p:blipFill>
        <p:spPr>
          <a:xfrm>
            <a:off x="4607719" y="0"/>
            <a:ext cx="2125265" cy="5143501"/>
          </a:xfrm>
          <a:prstGeom prst="rect">
            <a:avLst/>
          </a:prstGeom>
        </p:spPr>
      </p:pic>
    </p:spTree>
    <p:extLst>
      <p:ext uri="{BB962C8B-B14F-4D97-AF65-F5344CB8AC3E}">
        <p14:creationId xmlns:p14="http://schemas.microsoft.com/office/powerpoint/2010/main" val="749806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6894"/>
        </a:solidFill>
        <a:effectLst/>
      </p:bgPr>
    </p:bg>
    <p:spTree>
      <p:nvGrpSpPr>
        <p:cNvPr id="1" name=""/>
        <p:cNvGrpSpPr/>
        <p:nvPr/>
      </p:nvGrpSpPr>
      <p:grpSpPr>
        <a:xfrm>
          <a:off x="0" y="0"/>
          <a:ext cx="0" cy="0"/>
          <a:chOff x="0" y="0"/>
          <a:chExt cx="0" cy="0"/>
        </a:xfrm>
      </p:grpSpPr>
      <p:pic>
        <p:nvPicPr>
          <p:cNvPr id="5" name="Immagine 4" descr="Immagine che contiene testo, schermata, Carattere, Elementi grafici&#10;&#10;Descrizione generata automaticamente">
            <a:extLst>
              <a:ext uri="{FF2B5EF4-FFF2-40B4-BE49-F238E27FC236}">
                <a16:creationId xmlns:a16="http://schemas.microsoft.com/office/drawing/2014/main" id="{DA88B5E6-0DA5-8762-79B2-4734C766FA54}"/>
              </a:ext>
            </a:extLst>
          </p:cNvPr>
          <p:cNvPicPr>
            <a:picLocks noChangeAspect="1"/>
          </p:cNvPicPr>
          <p:nvPr/>
        </p:nvPicPr>
        <p:blipFill rotWithShape="1">
          <a:blip r:embed="rId2">
            <a:extLst>
              <a:ext uri="{28A0092B-C50C-407E-A947-70E740481C1C}">
                <a14:useLocalDpi xmlns:a14="http://schemas.microsoft.com/office/drawing/2010/main" val="0"/>
              </a:ext>
            </a:extLst>
          </a:blip>
          <a:srcRect l="73633" b="1843"/>
          <a:stretch/>
        </p:blipFill>
        <p:spPr>
          <a:xfrm>
            <a:off x="6732984" y="-5143501"/>
            <a:ext cx="2411018" cy="5143501"/>
          </a:xfrm>
          <a:prstGeom prst="rect">
            <a:avLst/>
          </a:prstGeom>
        </p:spPr>
      </p:pic>
      <p:pic>
        <p:nvPicPr>
          <p:cNvPr id="6" name="Immagine 5" descr="Immagine che contiene testo, schermata, Carattere, Elementi grafici&#10;&#10;Descrizione generata automaticamente">
            <a:extLst>
              <a:ext uri="{FF2B5EF4-FFF2-40B4-BE49-F238E27FC236}">
                <a16:creationId xmlns:a16="http://schemas.microsoft.com/office/drawing/2014/main" id="{B8049127-94B3-F17A-FE1D-B957AB34150A}"/>
              </a:ext>
            </a:extLst>
          </p:cNvPr>
          <p:cNvPicPr>
            <a:picLocks noChangeAspect="1"/>
          </p:cNvPicPr>
          <p:nvPr/>
        </p:nvPicPr>
        <p:blipFill rotWithShape="1">
          <a:blip r:embed="rId2">
            <a:extLst>
              <a:ext uri="{28A0092B-C50C-407E-A947-70E740481C1C}">
                <a14:useLocalDpi xmlns:a14="http://schemas.microsoft.com/office/drawing/2010/main" val="0"/>
              </a:ext>
            </a:extLst>
          </a:blip>
          <a:srcRect r="72851" b="1843"/>
          <a:stretch/>
        </p:blipFill>
        <p:spPr>
          <a:xfrm>
            <a:off x="0" y="-1"/>
            <a:ext cx="2482454" cy="5143501"/>
          </a:xfrm>
          <a:prstGeom prst="rect">
            <a:avLst/>
          </a:prstGeom>
        </p:spPr>
      </p:pic>
      <p:pic>
        <p:nvPicPr>
          <p:cNvPr id="7" name="Immagine 6" descr="Immagine che contiene testo, schermata, Carattere, Elementi grafici&#10;&#10;Descrizione generata automaticamente">
            <a:extLst>
              <a:ext uri="{FF2B5EF4-FFF2-40B4-BE49-F238E27FC236}">
                <a16:creationId xmlns:a16="http://schemas.microsoft.com/office/drawing/2014/main" id="{9E711232-02B1-6B6B-EF95-89EBEF2B8E55}"/>
              </a:ext>
            </a:extLst>
          </p:cNvPr>
          <p:cNvPicPr>
            <a:picLocks noChangeAspect="1"/>
          </p:cNvPicPr>
          <p:nvPr/>
        </p:nvPicPr>
        <p:blipFill rotWithShape="1">
          <a:blip r:embed="rId2">
            <a:extLst>
              <a:ext uri="{28A0092B-C50C-407E-A947-70E740481C1C}">
                <a14:useLocalDpi xmlns:a14="http://schemas.microsoft.com/office/drawing/2010/main" val="0"/>
              </a:ext>
            </a:extLst>
          </a:blip>
          <a:srcRect l="27149" r="49610" b="1843"/>
          <a:stretch/>
        </p:blipFill>
        <p:spPr>
          <a:xfrm>
            <a:off x="2482454" y="-5143503"/>
            <a:ext cx="2125265" cy="5143501"/>
          </a:xfrm>
          <a:prstGeom prst="rect">
            <a:avLst/>
          </a:prstGeom>
        </p:spPr>
      </p:pic>
      <p:pic>
        <p:nvPicPr>
          <p:cNvPr id="8" name="Immagine 7" descr="Immagine che contiene testo, schermata, Carattere, Elementi grafici&#10;&#10;Descrizione generata automaticamente">
            <a:extLst>
              <a:ext uri="{FF2B5EF4-FFF2-40B4-BE49-F238E27FC236}">
                <a16:creationId xmlns:a16="http://schemas.microsoft.com/office/drawing/2014/main" id="{D700D73C-6241-5351-B785-6BD71D02A2BE}"/>
              </a:ext>
            </a:extLst>
          </p:cNvPr>
          <p:cNvPicPr>
            <a:picLocks noChangeAspect="1"/>
          </p:cNvPicPr>
          <p:nvPr/>
        </p:nvPicPr>
        <p:blipFill rotWithShape="1">
          <a:blip r:embed="rId2">
            <a:extLst>
              <a:ext uri="{28A0092B-C50C-407E-A947-70E740481C1C}">
                <a14:useLocalDpi xmlns:a14="http://schemas.microsoft.com/office/drawing/2010/main" val="0"/>
              </a:ext>
            </a:extLst>
          </a:blip>
          <a:srcRect l="50390" r="26368" b="1843"/>
          <a:stretch/>
        </p:blipFill>
        <p:spPr>
          <a:xfrm>
            <a:off x="4607719" y="5143500"/>
            <a:ext cx="2125265" cy="5143501"/>
          </a:xfrm>
          <a:prstGeom prst="rect">
            <a:avLst/>
          </a:prstGeom>
        </p:spPr>
      </p:pic>
      <p:sp>
        <p:nvSpPr>
          <p:cNvPr id="2" name="CasellaDiTesto 1">
            <a:extLst>
              <a:ext uri="{FF2B5EF4-FFF2-40B4-BE49-F238E27FC236}">
                <a16:creationId xmlns:a16="http://schemas.microsoft.com/office/drawing/2014/main" id="{371A01DB-AD9A-4825-E972-B9DCB3E7DB69}"/>
              </a:ext>
            </a:extLst>
          </p:cNvPr>
          <p:cNvSpPr txBox="1"/>
          <p:nvPr/>
        </p:nvSpPr>
        <p:spPr>
          <a:xfrm>
            <a:off x="2719982" y="228800"/>
            <a:ext cx="5900738" cy="4708981"/>
          </a:xfrm>
          <a:prstGeom prst="rect">
            <a:avLst/>
          </a:prstGeom>
          <a:noFill/>
        </p:spPr>
        <p:txBody>
          <a:bodyPr wrap="square" rtlCol="0">
            <a:spAutoFit/>
          </a:bodyPr>
          <a:lstStyle/>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Qualità delle Mele: </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Utilizzo delle migliori varietà di mele al mondo per garantire un prodotto di alta qualità.</a:t>
            </a:r>
          </a:p>
          <a:p>
            <a:pPr defTabSz="685800">
              <a:buClrTx/>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Processo di Produzione Artigianale: </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Metodo di produzione artigianale che assicura l'eccellenza e la cura nella preparazione del succo.</a:t>
            </a:r>
          </a:p>
          <a:p>
            <a:pPr defTabSz="685800">
              <a:buClrTx/>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Marchio di Lusso: </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Posizionamento come marchio di lusso per attirare i consumatori che cercano prodotti esclusivi.</a:t>
            </a:r>
          </a:p>
          <a:p>
            <a:pPr defTabSz="685800">
              <a:buClrTx/>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Imballaggio Distintivo: </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Design del packaging unico e attraente che si distingue e afferma il carattere del prodotto.</a:t>
            </a:r>
          </a:p>
          <a:p>
            <a:pPr defTabSz="685800">
              <a:buClrTx/>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Strategie di Marketing Differenziate</a:t>
            </a:r>
            <a:r>
              <a:rPr lang="it-IT" sz="1500" b="1" kern="1200" dirty="0">
                <a:solidFill>
                  <a:prstClr val="black"/>
                </a:solidFill>
                <a:latin typeface="Calibri" panose="020F0502020204030204"/>
                <a:ea typeface="+mn-ea"/>
                <a:cs typeface="+mn-cs"/>
              </a:rPr>
              <a:t>: </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Campagne di marketing mirate a un pubblico di nicchia, sottolineando l'esclusività e la purezza del prodotto.</a:t>
            </a:r>
          </a:p>
          <a:p>
            <a:pPr marL="214313" indent="-214313" defTabSz="685800">
              <a:buClrTx/>
              <a:buFont typeface="Arial" panose="020B0604020202020204" pitchFamily="34" charset="0"/>
              <a:buChar char="•"/>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Inclusività</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 Sia per motivi di salute, religiosi o di gusti, l’attenzione verso ciò che si consuma è sempre maggiore. Malum vuole posizionarsi come un surrogato alla carta dei vini.</a:t>
            </a:r>
          </a:p>
          <a:p>
            <a:pPr defTabSz="685800">
              <a:buClrTx/>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p:txBody>
      </p:sp>
    </p:spTree>
    <p:extLst>
      <p:ext uri="{BB962C8B-B14F-4D97-AF65-F5344CB8AC3E}">
        <p14:creationId xmlns:p14="http://schemas.microsoft.com/office/powerpoint/2010/main" val="4008329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32C22"/>
        </a:solidFill>
        <a:effectLst/>
      </p:bgPr>
    </p:bg>
    <p:spTree>
      <p:nvGrpSpPr>
        <p:cNvPr id="1" name=""/>
        <p:cNvGrpSpPr/>
        <p:nvPr/>
      </p:nvGrpSpPr>
      <p:grpSpPr>
        <a:xfrm>
          <a:off x="0" y="0"/>
          <a:ext cx="0" cy="0"/>
          <a:chOff x="0" y="0"/>
          <a:chExt cx="0" cy="0"/>
        </a:xfrm>
      </p:grpSpPr>
      <p:pic>
        <p:nvPicPr>
          <p:cNvPr id="5" name="Immagine 4" descr="Immagine che contiene testo, schermata, Carattere, Elementi grafici&#10;&#10;Descrizione generata automaticamente">
            <a:extLst>
              <a:ext uri="{FF2B5EF4-FFF2-40B4-BE49-F238E27FC236}">
                <a16:creationId xmlns:a16="http://schemas.microsoft.com/office/drawing/2014/main" id="{DA88B5E6-0DA5-8762-79B2-4734C766FA54}"/>
              </a:ext>
            </a:extLst>
          </p:cNvPr>
          <p:cNvPicPr>
            <a:picLocks noChangeAspect="1"/>
          </p:cNvPicPr>
          <p:nvPr/>
        </p:nvPicPr>
        <p:blipFill rotWithShape="1">
          <a:blip r:embed="rId2">
            <a:extLst>
              <a:ext uri="{28A0092B-C50C-407E-A947-70E740481C1C}">
                <a14:useLocalDpi xmlns:a14="http://schemas.microsoft.com/office/drawing/2010/main" val="0"/>
              </a:ext>
            </a:extLst>
          </a:blip>
          <a:srcRect l="73633" b="1843"/>
          <a:stretch/>
        </p:blipFill>
        <p:spPr>
          <a:xfrm>
            <a:off x="6732984" y="-5143501"/>
            <a:ext cx="2411018" cy="5143501"/>
          </a:xfrm>
          <a:prstGeom prst="rect">
            <a:avLst/>
          </a:prstGeom>
        </p:spPr>
      </p:pic>
      <p:pic>
        <p:nvPicPr>
          <p:cNvPr id="6" name="Immagine 5" descr="Immagine che contiene testo, schermata, Carattere, Elementi grafici&#10;&#10;Descrizione generata automaticamente">
            <a:extLst>
              <a:ext uri="{FF2B5EF4-FFF2-40B4-BE49-F238E27FC236}">
                <a16:creationId xmlns:a16="http://schemas.microsoft.com/office/drawing/2014/main" id="{B8049127-94B3-F17A-FE1D-B957AB34150A}"/>
              </a:ext>
            </a:extLst>
          </p:cNvPr>
          <p:cNvPicPr>
            <a:picLocks noChangeAspect="1"/>
          </p:cNvPicPr>
          <p:nvPr/>
        </p:nvPicPr>
        <p:blipFill rotWithShape="1">
          <a:blip r:embed="rId2">
            <a:extLst>
              <a:ext uri="{28A0092B-C50C-407E-A947-70E740481C1C}">
                <a14:useLocalDpi xmlns:a14="http://schemas.microsoft.com/office/drawing/2010/main" val="0"/>
              </a:ext>
            </a:extLst>
          </a:blip>
          <a:srcRect r="72851" b="1843"/>
          <a:stretch/>
        </p:blipFill>
        <p:spPr>
          <a:xfrm>
            <a:off x="-2482454" y="-1"/>
            <a:ext cx="2482454" cy="5143501"/>
          </a:xfrm>
          <a:prstGeom prst="rect">
            <a:avLst/>
          </a:prstGeom>
        </p:spPr>
      </p:pic>
      <p:pic>
        <p:nvPicPr>
          <p:cNvPr id="7" name="Immagine 6" descr="Immagine che contiene testo, schermata, Carattere, Elementi grafici&#10;&#10;Descrizione generata automaticamente">
            <a:extLst>
              <a:ext uri="{FF2B5EF4-FFF2-40B4-BE49-F238E27FC236}">
                <a16:creationId xmlns:a16="http://schemas.microsoft.com/office/drawing/2014/main" id="{9E711232-02B1-6B6B-EF95-89EBEF2B8E55}"/>
              </a:ext>
            </a:extLst>
          </p:cNvPr>
          <p:cNvPicPr>
            <a:picLocks noChangeAspect="1"/>
          </p:cNvPicPr>
          <p:nvPr/>
        </p:nvPicPr>
        <p:blipFill rotWithShape="1">
          <a:blip r:embed="rId2">
            <a:extLst>
              <a:ext uri="{28A0092B-C50C-407E-A947-70E740481C1C}">
                <a14:useLocalDpi xmlns:a14="http://schemas.microsoft.com/office/drawing/2010/main" val="0"/>
              </a:ext>
            </a:extLst>
          </a:blip>
          <a:srcRect l="27149" r="49610" b="1843"/>
          <a:stretch/>
        </p:blipFill>
        <p:spPr>
          <a:xfrm>
            <a:off x="2481301" y="0"/>
            <a:ext cx="2125265" cy="5143501"/>
          </a:xfrm>
          <a:prstGeom prst="rect">
            <a:avLst/>
          </a:prstGeom>
        </p:spPr>
      </p:pic>
      <p:pic>
        <p:nvPicPr>
          <p:cNvPr id="8" name="Immagine 7" descr="Immagine che contiene testo, schermata, Carattere, Elementi grafici&#10;&#10;Descrizione generata automaticamente">
            <a:extLst>
              <a:ext uri="{FF2B5EF4-FFF2-40B4-BE49-F238E27FC236}">
                <a16:creationId xmlns:a16="http://schemas.microsoft.com/office/drawing/2014/main" id="{D700D73C-6241-5351-B785-6BD71D02A2BE}"/>
              </a:ext>
            </a:extLst>
          </p:cNvPr>
          <p:cNvPicPr>
            <a:picLocks noChangeAspect="1"/>
          </p:cNvPicPr>
          <p:nvPr/>
        </p:nvPicPr>
        <p:blipFill rotWithShape="1">
          <a:blip r:embed="rId2">
            <a:extLst>
              <a:ext uri="{28A0092B-C50C-407E-A947-70E740481C1C}">
                <a14:useLocalDpi xmlns:a14="http://schemas.microsoft.com/office/drawing/2010/main" val="0"/>
              </a:ext>
            </a:extLst>
          </a:blip>
          <a:srcRect l="50390" r="26368" b="1843"/>
          <a:stretch/>
        </p:blipFill>
        <p:spPr>
          <a:xfrm>
            <a:off x="4607719" y="5143500"/>
            <a:ext cx="2125265" cy="5143501"/>
          </a:xfrm>
          <a:prstGeom prst="rect">
            <a:avLst/>
          </a:prstGeom>
        </p:spPr>
      </p:pic>
      <p:sp>
        <p:nvSpPr>
          <p:cNvPr id="3" name="CasellaDiTesto 2">
            <a:extLst>
              <a:ext uri="{FF2B5EF4-FFF2-40B4-BE49-F238E27FC236}">
                <a16:creationId xmlns:a16="http://schemas.microsoft.com/office/drawing/2014/main" id="{D3D5B510-560D-128B-2ABF-C3AD306A801E}"/>
              </a:ext>
            </a:extLst>
          </p:cNvPr>
          <p:cNvSpPr txBox="1"/>
          <p:nvPr/>
        </p:nvSpPr>
        <p:spPr>
          <a:xfrm>
            <a:off x="4916261" y="11869"/>
            <a:ext cx="4075340" cy="5170646"/>
          </a:xfrm>
          <a:prstGeom prst="rect">
            <a:avLst/>
          </a:prstGeom>
          <a:noFill/>
        </p:spPr>
        <p:txBody>
          <a:bodyPr wrap="square" rtlCol="0">
            <a:spAutoFit/>
          </a:bodyPr>
          <a:lstStyle/>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Prezzo Elevato: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Il costo elevato potrebbe limitare il mercato di riferimento a una fascia di consumatori più esclusiva.</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Dipendenza da Materie Prime di Alta Qualità: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La dipendenza da mele di alta qualità potrebbe rendere l'approvvigionamento più difficile o costoso in caso di cambiamenti nella disponibilità delle mele.</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Concorrenza Limitata: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Il mercato per succhi di mela premium è più ristretto rispetto ai succhi di mela convenzionali, riducendo il potenziale bacino di clientela.</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Sensibilità Economica: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In periodi di recessione economica, la domanda per prodotti di lusso potrebbe diminuire.</a:t>
            </a:r>
          </a:p>
        </p:txBody>
      </p:sp>
      <p:sp>
        <p:nvSpPr>
          <p:cNvPr id="4" name="CasellaDiTesto 3">
            <a:extLst>
              <a:ext uri="{FF2B5EF4-FFF2-40B4-BE49-F238E27FC236}">
                <a16:creationId xmlns:a16="http://schemas.microsoft.com/office/drawing/2014/main" id="{E9B90CFC-CAD7-1EEF-3019-F5A71EEAC12C}"/>
              </a:ext>
            </a:extLst>
          </p:cNvPr>
          <p:cNvSpPr txBox="1"/>
          <p:nvPr/>
        </p:nvSpPr>
        <p:spPr>
          <a:xfrm>
            <a:off x="2719982" y="-4625183"/>
            <a:ext cx="5900738" cy="4708981"/>
          </a:xfrm>
          <a:prstGeom prst="rect">
            <a:avLst/>
          </a:prstGeom>
          <a:noFill/>
        </p:spPr>
        <p:txBody>
          <a:bodyPr wrap="square" rtlCol="0">
            <a:spAutoFit/>
          </a:bodyPr>
          <a:lstStyle/>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Qualità delle Mele: </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Utilizzo delle migliori varietà di mele al mondo per garantire un prodotto di alta qualità.</a:t>
            </a:r>
          </a:p>
          <a:p>
            <a:pPr defTabSz="685800">
              <a:buClrTx/>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Processo di Produzione Artigianale: </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Metodo di produzione artigianale che assicura l'eccellenza e la cura nella preparazione del succo.</a:t>
            </a:r>
          </a:p>
          <a:p>
            <a:pPr defTabSz="685800">
              <a:buClrTx/>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Marchio di Lusso: </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Posizionamento come marchio di lusso per attirare i consumatori che cercano prodotti esclusivi.</a:t>
            </a:r>
          </a:p>
          <a:p>
            <a:pPr defTabSz="685800">
              <a:buClrTx/>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Imballaggio Distintivo: </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Design del packaging unico e attraente che si distingue e afferma il carattere del prodotto.</a:t>
            </a:r>
          </a:p>
          <a:p>
            <a:pPr defTabSz="685800">
              <a:buClrTx/>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Strategie di Marketing Differenziate</a:t>
            </a:r>
            <a:r>
              <a:rPr lang="it-IT" sz="1500" b="1" kern="1200" dirty="0">
                <a:solidFill>
                  <a:prstClr val="black"/>
                </a:solidFill>
                <a:latin typeface="Calibri" panose="020F0502020204030204"/>
                <a:ea typeface="+mn-ea"/>
                <a:cs typeface="+mn-cs"/>
              </a:rPr>
              <a:t>: </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Campagne di marketing mirate a un pubblico di nicchia, sottolineando l'esclusività e la purezza del prodotto.</a:t>
            </a:r>
          </a:p>
          <a:p>
            <a:pPr marL="214313" indent="-214313" defTabSz="685800">
              <a:buClrTx/>
              <a:buFont typeface="Arial" panose="020B0604020202020204" pitchFamily="34" charset="0"/>
              <a:buChar char="•"/>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14313" indent="-214313" defTabSz="685800">
              <a:buClrTx/>
              <a:buFont typeface="Arial" panose="020B0604020202020204" pitchFamily="34" charset="0"/>
              <a:buChar char="•"/>
            </a:pPr>
            <a:r>
              <a:rPr lang="it-IT" sz="15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Inclusività</a:t>
            </a:r>
            <a:r>
              <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 Sia per motivi di salute, religiosi o di gusti, l’attenzione verso ciò che si consuma è sempre maggiore. Malum vuole posizionarsi come un surrogato alla carta dei vini.</a:t>
            </a:r>
          </a:p>
          <a:p>
            <a:pPr defTabSz="685800">
              <a:buClrTx/>
            </a:pPr>
            <a:endParaRPr lang="it-IT" sz="15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p:txBody>
      </p:sp>
    </p:spTree>
    <p:extLst>
      <p:ext uri="{BB962C8B-B14F-4D97-AF65-F5344CB8AC3E}">
        <p14:creationId xmlns:p14="http://schemas.microsoft.com/office/powerpoint/2010/main" val="649579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igura a mano libera: forma 13">
            <a:extLst>
              <a:ext uri="{FF2B5EF4-FFF2-40B4-BE49-F238E27FC236}">
                <a16:creationId xmlns:a16="http://schemas.microsoft.com/office/drawing/2014/main" id="{8F52E87D-62EB-760B-BD7A-8AFF945AE38D}"/>
              </a:ext>
            </a:extLst>
          </p:cNvPr>
          <p:cNvSpPr/>
          <p:nvPr/>
        </p:nvSpPr>
        <p:spPr>
          <a:xfrm>
            <a:off x="4751010" y="0"/>
            <a:ext cx="15354316" cy="5143500"/>
          </a:xfrm>
          <a:custGeom>
            <a:avLst/>
            <a:gdLst/>
            <a:ahLst/>
            <a:cxnLst/>
            <a:rect l="l" t="t" r="r" b="b"/>
            <a:pathLst>
              <a:path w="20472421" h="6858000">
                <a:moveTo>
                  <a:pt x="1607623" y="971233"/>
                </a:moveTo>
                <a:lnTo>
                  <a:pt x="1608865" y="981883"/>
                </a:lnTo>
                <a:cubicBezTo>
                  <a:pt x="1622133" y="1015255"/>
                  <a:pt x="1639229" y="1044346"/>
                  <a:pt x="1660155" y="1069157"/>
                </a:cubicBezTo>
                <a:lnTo>
                  <a:pt x="1653783" y="1080687"/>
                </a:lnTo>
                <a:lnTo>
                  <a:pt x="1342923" y="1080687"/>
                </a:lnTo>
                <a:lnTo>
                  <a:pt x="1353555" y="1100332"/>
                </a:lnTo>
                <a:lnTo>
                  <a:pt x="1664787" y="1100332"/>
                </a:lnTo>
                <a:lnTo>
                  <a:pt x="1680238" y="1067664"/>
                </a:lnTo>
                <a:lnTo>
                  <a:pt x="1677903" y="1063953"/>
                </a:lnTo>
                <a:cubicBezTo>
                  <a:pt x="1659262" y="1038596"/>
                  <a:pt x="1643587" y="1011877"/>
                  <a:pt x="1630878" y="983795"/>
                </a:cubicBezTo>
                <a:lnTo>
                  <a:pt x="1627752" y="976205"/>
                </a:lnTo>
                <a:close/>
                <a:moveTo>
                  <a:pt x="2357555" y="899817"/>
                </a:moveTo>
                <a:lnTo>
                  <a:pt x="2360208" y="907506"/>
                </a:lnTo>
                <a:lnTo>
                  <a:pt x="2310585" y="917446"/>
                </a:lnTo>
                <a:lnTo>
                  <a:pt x="2300288" y="918920"/>
                </a:lnTo>
                <a:lnTo>
                  <a:pt x="2300288" y="1038599"/>
                </a:lnTo>
                <a:lnTo>
                  <a:pt x="2296419" y="1033587"/>
                </a:lnTo>
                <a:lnTo>
                  <a:pt x="2296419" y="910656"/>
                </a:lnTo>
                <a:lnTo>
                  <a:pt x="2335339" y="905103"/>
                </a:lnTo>
                <a:close/>
                <a:moveTo>
                  <a:pt x="1957983" y="755349"/>
                </a:moveTo>
                <a:lnTo>
                  <a:pt x="1981791" y="755349"/>
                </a:lnTo>
                <a:cubicBezTo>
                  <a:pt x="2000519" y="755349"/>
                  <a:pt x="2014895" y="757197"/>
                  <a:pt x="2024921" y="760892"/>
                </a:cubicBezTo>
                <a:cubicBezTo>
                  <a:pt x="2029934" y="762740"/>
                  <a:pt x="2035423" y="765436"/>
                  <a:pt x="2041388" y="768979"/>
                </a:cubicBezTo>
                <a:lnTo>
                  <a:pt x="2054018" y="777589"/>
                </a:lnTo>
                <a:lnTo>
                  <a:pt x="2056021" y="784806"/>
                </a:lnTo>
                <a:cubicBezTo>
                  <a:pt x="2056941" y="790209"/>
                  <a:pt x="2057401" y="796043"/>
                  <a:pt x="2057401" y="802308"/>
                </a:cubicBezTo>
                <a:cubicBezTo>
                  <a:pt x="2057401" y="824208"/>
                  <a:pt x="2049111" y="840361"/>
                  <a:pt x="2032532" y="850768"/>
                </a:cubicBezTo>
                <a:cubicBezTo>
                  <a:pt x="2015954" y="861175"/>
                  <a:pt x="1991104" y="866379"/>
                  <a:pt x="1957983" y="866379"/>
                </a:cubicBezTo>
                <a:close/>
                <a:moveTo>
                  <a:pt x="3110113" y="751181"/>
                </a:moveTo>
                <a:cubicBezTo>
                  <a:pt x="3127052" y="751181"/>
                  <a:pt x="3144880" y="753945"/>
                  <a:pt x="3163597" y="759472"/>
                </a:cubicBezTo>
                <a:lnTo>
                  <a:pt x="3181564" y="765565"/>
                </a:lnTo>
                <a:lnTo>
                  <a:pt x="3183629" y="768248"/>
                </a:lnTo>
                <a:cubicBezTo>
                  <a:pt x="3199969" y="793174"/>
                  <a:pt x="3208140" y="829646"/>
                  <a:pt x="3208140" y="877667"/>
                </a:cubicBezTo>
                <a:cubicBezTo>
                  <a:pt x="3208140" y="943641"/>
                  <a:pt x="3194617" y="990373"/>
                  <a:pt x="3167570" y="1017863"/>
                </a:cubicBezTo>
                <a:cubicBezTo>
                  <a:pt x="3158147" y="1027487"/>
                  <a:pt x="3148230" y="1033964"/>
                  <a:pt x="3137819" y="1037294"/>
                </a:cubicBezTo>
                <a:cubicBezTo>
                  <a:pt x="3127407" y="1040624"/>
                  <a:pt x="3113640" y="1042289"/>
                  <a:pt x="3096519" y="1042289"/>
                </a:cubicBezTo>
                <a:lnTo>
                  <a:pt x="3096519" y="751879"/>
                </a:lnTo>
                <a:cubicBezTo>
                  <a:pt x="3100912" y="751414"/>
                  <a:pt x="3105444" y="751181"/>
                  <a:pt x="3110113" y="751181"/>
                </a:cubicBezTo>
                <a:close/>
                <a:moveTo>
                  <a:pt x="2344909" y="744335"/>
                </a:moveTo>
                <a:cubicBezTo>
                  <a:pt x="2359224" y="744335"/>
                  <a:pt x="2371532" y="746389"/>
                  <a:pt x="2381832" y="750495"/>
                </a:cubicBezTo>
                <a:cubicBezTo>
                  <a:pt x="2386982" y="752549"/>
                  <a:pt x="2393422" y="755596"/>
                  <a:pt x="2401151" y="759638"/>
                </a:cubicBezTo>
                <a:lnTo>
                  <a:pt x="2420597" y="770498"/>
                </a:lnTo>
                <a:lnTo>
                  <a:pt x="2424113" y="786900"/>
                </a:lnTo>
                <a:cubicBezTo>
                  <a:pt x="2424113" y="809144"/>
                  <a:pt x="2415374" y="827361"/>
                  <a:pt x="2397896" y="841553"/>
                </a:cubicBezTo>
                <a:cubicBezTo>
                  <a:pt x="2389157" y="848648"/>
                  <a:pt x="2377944" y="854822"/>
                  <a:pt x="2364258" y="860074"/>
                </a:cubicBezTo>
                <a:lnTo>
                  <a:pt x="2319933" y="871948"/>
                </a:lnTo>
                <a:lnTo>
                  <a:pt x="2319933" y="746344"/>
                </a:lnTo>
                <a:cubicBezTo>
                  <a:pt x="2325437" y="745005"/>
                  <a:pt x="2333762" y="744335"/>
                  <a:pt x="2344909" y="744335"/>
                </a:cubicBezTo>
                <a:close/>
                <a:moveTo>
                  <a:pt x="2010662" y="738585"/>
                </a:moveTo>
                <a:lnTo>
                  <a:pt x="2022468" y="740440"/>
                </a:lnTo>
                <a:lnTo>
                  <a:pt x="2025621" y="742252"/>
                </a:lnTo>
                <a:close/>
                <a:moveTo>
                  <a:pt x="2007184" y="738039"/>
                </a:moveTo>
                <a:lnTo>
                  <a:pt x="2008795" y="738127"/>
                </a:lnTo>
                <a:lnTo>
                  <a:pt x="2010662" y="738585"/>
                </a:lnTo>
                <a:close/>
                <a:moveTo>
                  <a:pt x="2866179" y="737830"/>
                </a:moveTo>
                <a:lnTo>
                  <a:pt x="2870274" y="742005"/>
                </a:lnTo>
                <a:lnTo>
                  <a:pt x="2872509" y="746381"/>
                </a:lnTo>
                <a:close/>
                <a:moveTo>
                  <a:pt x="4704501" y="737826"/>
                </a:moveTo>
                <a:lnTo>
                  <a:pt x="4708599" y="742005"/>
                </a:lnTo>
                <a:lnTo>
                  <a:pt x="4710836" y="746385"/>
                </a:lnTo>
                <a:close/>
                <a:moveTo>
                  <a:pt x="3618651" y="737826"/>
                </a:moveTo>
                <a:lnTo>
                  <a:pt x="3622749" y="742005"/>
                </a:lnTo>
                <a:lnTo>
                  <a:pt x="3624986" y="746385"/>
                </a:lnTo>
                <a:close/>
                <a:moveTo>
                  <a:pt x="1962007" y="730941"/>
                </a:moveTo>
                <a:lnTo>
                  <a:pt x="2007184" y="738039"/>
                </a:lnTo>
                <a:lnTo>
                  <a:pt x="1975666" y="736299"/>
                </a:lnTo>
                <a:lnTo>
                  <a:pt x="1937743" y="736299"/>
                </a:lnTo>
                <a:lnTo>
                  <a:pt x="1937743" y="866640"/>
                </a:lnTo>
                <a:lnTo>
                  <a:pt x="1930204" y="866379"/>
                </a:lnTo>
                <a:lnTo>
                  <a:pt x="1934766" y="866379"/>
                </a:lnTo>
                <a:lnTo>
                  <a:pt x="1934766" y="731759"/>
                </a:lnTo>
                <a:cubicBezTo>
                  <a:pt x="1943997" y="731214"/>
                  <a:pt x="1953077" y="730941"/>
                  <a:pt x="1962007" y="730941"/>
                </a:cubicBezTo>
                <a:close/>
                <a:moveTo>
                  <a:pt x="3236985" y="728108"/>
                </a:moveTo>
                <a:cubicBezTo>
                  <a:pt x="3240104" y="737323"/>
                  <a:pt x="3241797" y="742066"/>
                  <a:pt x="3242063" y="742335"/>
                </a:cubicBezTo>
                <a:lnTo>
                  <a:pt x="3253625" y="755037"/>
                </a:lnTo>
                <a:cubicBezTo>
                  <a:pt x="3278864" y="782899"/>
                  <a:pt x="3291483" y="825913"/>
                  <a:pt x="3291483" y="884080"/>
                </a:cubicBezTo>
                <a:cubicBezTo>
                  <a:pt x="3291483" y="971008"/>
                  <a:pt x="3263236" y="1029495"/>
                  <a:pt x="3206740" y="1059539"/>
                </a:cubicBezTo>
                <a:cubicBezTo>
                  <a:pt x="3180437" y="1073638"/>
                  <a:pt x="3141528" y="1080687"/>
                  <a:pt x="3090012" y="1080687"/>
                </a:cubicBezTo>
                <a:lnTo>
                  <a:pt x="2977242" y="1080687"/>
                </a:lnTo>
                <a:lnTo>
                  <a:pt x="2984047" y="1100332"/>
                </a:lnTo>
                <a:lnTo>
                  <a:pt x="3090012" y="1100332"/>
                </a:lnTo>
                <a:cubicBezTo>
                  <a:pt x="3162674" y="1100332"/>
                  <a:pt x="3215228" y="1085832"/>
                  <a:pt x="3247672" y="1056832"/>
                </a:cubicBezTo>
                <a:cubicBezTo>
                  <a:pt x="3289977" y="1019185"/>
                  <a:pt x="3311129" y="961096"/>
                  <a:pt x="3311129" y="882564"/>
                </a:cubicBezTo>
                <a:cubicBezTo>
                  <a:pt x="3311129" y="807347"/>
                  <a:pt x="3286414" y="755862"/>
                  <a:pt x="3236985" y="728108"/>
                </a:cubicBezTo>
                <a:close/>
                <a:moveTo>
                  <a:pt x="4281191" y="727071"/>
                </a:moveTo>
                <a:cubicBezTo>
                  <a:pt x="4291148" y="727071"/>
                  <a:pt x="4299786" y="728034"/>
                  <a:pt x="4307104" y="729960"/>
                </a:cubicBezTo>
                <a:lnTo>
                  <a:pt x="4317960" y="735188"/>
                </a:lnTo>
                <a:lnTo>
                  <a:pt x="4308081" y="732846"/>
                </a:lnTo>
                <a:cubicBezTo>
                  <a:pt x="4301572" y="731973"/>
                  <a:pt x="4294083" y="731536"/>
                  <a:pt x="4285613" y="731536"/>
                </a:cubicBezTo>
                <a:lnTo>
                  <a:pt x="4260057" y="732127"/>
                </a:lnTo>
                <a:lnTo>
                  <a:pt x="4260057" y="1039062"/>
                </a:lnTo>
                <a:lnTo>
                  <a:pt x="4257676" y="1036280"/>
                </a:lnTo>
                <a:lnTo>
                  <a:pt x="4257676" y="728262"/>
                </a:lnTo>
                <a:lnTo>
                  <a:pt x="4255443" y="728262"/>
                </a:lnTo>
                <a:cubicBezTo>
                  <a:pt x="4264181" y="727468"/>
                  <a:pt x="4272763" y="727071"/>
                  <a:pt x="4281191" y="727071"/>
                </a:cubicBezTo>
                <a:close/>
                <a:moveTo>
                  <a:pt x="3928765" y="727071"/>
                </a:moveTo>
                <a:cubicBezTo>
                  <a:pt x="3938723" y="727071"/>
                  <a:pt x="3947361" y="728034"/>
                  <a:pt x="3954679" y="729960"/>
                </a:cubicBezTo>
                <a:lnTo>
                  <a:pt x="3965535" y="735188"/>
                </a:lnTo>
                <a:lnTo>
                  <a:pt x="3955656" y="732846"/>
                </a:lnTo>
                <a:cubicBezTo>
                  <a:pt x="3949147" y="731973"/>
                  <a:pt x="3941658" y="731536"/>
                  <a:pt x="3933189" y="731536"/>
                </a:cubicBezTo>
                <a:lnTo>
                  <a:pt x="3907632" y="732127"/>
                </a:lnTo>
                <a:lnTo>
                  <a:pt x="3907632" y="1039062"/>
                </a:lnTo>
                <a:lnTo>
                  <a:pt x="3905251" y="1036280"/>
                </a:lnTo>
                <a:lnTo>
                  <a:pt x="3905251" y="728262"/>
                </a:lnTo>
                <a:lnTo>
                  <a:pt x="3903018" y="728262"/>
                </a:lnTo>
                <a:cubicBezTo>
                  <a:pt x="3911756" y="727468"/>
                  <a:pt x="3920338" y="727071"/>
                  <a:pt x="3928765" y="727071"/>
                </a:cubicBezTo>
                <a:close/>
                <a:moveTo>
                  <a:pt x="3073004" y="726476"/>
                </a:moveTo>
                <a:lnTo>
                  <a:pt x="3080464" y="726476"/>
                </a:lnTo>
                <a:cubicBezTo>
                  <a:pt x="3099768" y="726476"/>
                  <a:pt x="3116429" y="728201"/>
                  <a:pt x="3130446" y="731650"/>
                </a:cubicBezTo>
                <a:lnTo>
                  <a:pt x="3135859" y="733488"/>
                </a:lnTo>
                <a:lnTo>
                  <a:pt x="3133021" y="732852"/>
                </a:lnTo>
                <a:cubicBezTo>
                  <a:pt x="3126352" y="731975"/>
                  <a:pt x="3118875" y="731536"/>
                  <a:pt x="3110592" y="731536"/>
                </a:cubicBezTo>
                <a:cubicBezTo>
                  <a:pt x="3101991" y="731536"/>
                  <a:pt x="3090751" y="732596"/>
                  <a:pt x="3076873" y="734717"/>
                </a:cubicBezTo>
                <a:lnTo>
                  <a:pt x="3076873" y="1042289"/>
                </a:lnTo>
                <a:lnTo>
                  <a:pt x="3073004" y="1042289"/>
                </a:lnTo>
                <a:close/>
                <a:moveTo>
                  <a:pt x="4590525" y="723202"/>
                </a:moveTo>
                <a:cubicBezTo>
                  <a:pt x="4617811" y="723202"/>
                  <a:pt x="4640598" y="735852"/>
                  <a:pt x="4658889" y="761153"/>
                </a:cubicBezTo>
                <a:cubicBezTo>
                  <a:pt x="4670019" y="782724"/>
                  <a:pt x="4675585" y="823749"/>
                  <a:pt x="4675585" y="884229"/>
                </a:cubicBezTo>
                <a:cubicBezTo>
                  <a:pt x="4675585" y="937689"/>
                  <a:pt x="4668117" y="977844"/>
                  <a:pt x="4653182" y="1004694"/>
                </a:cubicBezTo>
                <a:cubicBezTo>
                  <a:pt x="4638246" y="1031543"/>
                  <a:pt x="4616875" y="1044968"/>
                  <a:pt x="4589069" y="1044968"/>
                </a:cubicBezTo>
                <a:lnTo>
                  <a:pt x="4570551" y="1042872"/>
                </a:lnTo>
                <a:lnTo>
                  <a:pt x="4573721" y="1039020"/>
                </a:lnTo>
                <a:cubicBezTo>
                  <a:pt x="4542015" y="1013728"/>
                  <a:pt x="4526161" y="965230"/>
                  <a:pt x="4526161" y="893526"/>
                </a:cubicBezTo>
                <a:cubicBezTo>
                  <a:pt x="4526161" y="796844"/>
                  <a:pt x="4549661" y="748502"/>
                  <a:pt x="4596660" y="748502"/>
                </a:cubicBezTo>
                <a:cubicBezTo>
                  <a:pt x="4611124" y="748502"/>
                  <a:pt x="4627588" y="753674"/>
                  <a:pt x="4646052" y="764018"/>
                </a:cubicBezTo>
                <a:lnTo>
                  <a:pt x="4659233" y="767157"/>
                </a:lnTo>
                <a:cubicBezTo>
                  <a:pt x="4645196" y="741822"/>
                  <a:pt x="4624160" y="729155"/>
                  <a:pt x="4596125" y="729155"/>
                </a:cubicBezTo>
                <a:cubicBezTo>
                  <a:pt x="4535393" y="729155"/>
                  <a:pt x="4505028" y="785136"/>
                  <a:pt x="4505028" y="897098"/>
                </a:cubicBezTo>
                <a:cubicBezTo>
                  <a:pt x="4505028" y="936351"/>
                  <a:pt x="4509305" y="967629"/>
                  <a:pt x="4517857" y="990930"/>
                </a:cubicBezTo>
                <a:cubicBezTo>
                  <a:pt x="4522134" y="1002580"/>
                  <a:pt x="4528263" y="1013219"/>
                  <a:pt x="4536247" y="1022847"/>
                </a:cubicBezTo>
                <a:lnTo>
                  <a:pt x="4551443" y="1036161"/>
                </a:lnTo>
                <a:lnTo>
                  <a:pt x="4549306" y="1035323"/>
                </a:lnTo>
                <a:cubicBezTo>
                  <a:pt x="4515223" y="1016034"/>
                  <a:pt x="4498182" y="967810"/>
                  <a:pt x="4498182" y="890652"/>
                </a:cubicBezTo>
                <a:cubicBezTo>
                  <a:pt x="4498182" y="779018"/>
                  <a:pt x="4528963" y="723202"/>
                  <a:pt x="4590525" y="723202"/>
                </a:cubicBezTo>
                <a:close/>
                <a:moveTo>
                  <a:pt x="3504675" y="723202"/>
                </a:moveTo>
                <a:cubicBezTo>
                  <a:pt x="3531960" y="723202"/>
                  <a:pt x="3554748" y="735852"/>
                  <a:pt x="3573039" y="761153"/>
                </a:cubicBezTo>
                <a:cubicBezTo>
                  <a:pt x="3584169" y="782724"/>
                  <a:pt x="3589735" y="823749"/>
                  <a:pt x="3589735" y="884229"/>
                </a:cubicBezTo>
                <a:cubicBezTo>
                  <a:pt x="3589735" y="937689"/>
                  <a:pt x="3582267" y="977844"/>
                  <a:pt x="3567332" y="1004694"/>
                </a:cubicBezTo>
                <a:cubicBezTo>
                  <a:pt x="3552396" y="1031543"/>
                  <a:pt x="3531025" y="1044968"/>
                  <a:pt x="3503219" y="1044968"/>
                </a:cubicBezTo>
                <a:lnTo>
                  <a:pt x="3484701" y="1042872"/>
                </a:lnTo>
                <a:lnTo>
                  <a:pt x="3487871" y="1039020"/>
                </a:lnTo>
                <a:cubicBezTo>
                  <a:pt x="3456165" y="1013728"/>
                  <a:pt x="3440311" y="965230"/>
                  <a:pt x="3440311" y="893526"/>
                </a:cubicBezTo>
                <a:cubicBezTo>
                  <a:pt x="3440311" y="796844"/>
                  <a:pt x="3463811" y="748502"/>
                  <a:pt x="3510810" y="748502"/>
                </a:cubicBezTo>
                <a:cubicBezTo>
                  <a:pt x="3525274" y="748502"/>
                  <a:pt x="3541738" y="753674"/>
                  <a:pt x="3560202" y="764018"/>
                </a:cubicBezTo>
                <a:lnTo>
                  <a:pt x="3573383" y="767157"/>
                </a:lnTo>
                <a:cubicBezTo>
                  <a:pt x="3559346" y="741822"/>
                  <a:pt x="3538310" y="729155"/>
                  <a:pt x="3510275" y="729155"/>
                </a:cubicBezTo>
                <a:cubicBezTo>
                  <a:pt x="3449543" y="729155"/>
                  <a:pt x="3419178" y="785136"/>
                  <a:pt x="3419178" y="897098"/>
                </a:cubicBezTo>
                <a:cubicBezTo>
                  <a:pt x="3419178" y="936351"/>
                  <a:pt x="3423455" y="967629"/>
                  <a:pt x="3432007" y="990930"/>
                </a:cubicBezTo>
                <a:cubicBezTo>
                  <a:pt x="3436284" y="1002580"/>
                  <a:pt x="3442414" y="1013219"/>
                  <a:pt x="3450397" y="1022847"/>
                </a:cubicBezTo>
                <a:lnTo>
                  <a:pt x="3465593" y="1036161"/>
                </a:lnTo>
                <a:lnTo>
                  <a:pt x="3463456" y="1035323"/>
                </a:lnTo>
                <a:cubicBezTo>
                  <a:pt x="3429373" y="1016034"/>
                  <a:pt x="3412332" y="967810"/>
                  <a:pt x="3412332" y="890652"/>
                </a:cubicBezTo>
                <a:cubicBezTo>
                  <a:pt x="3412332" y="779018"/>
                  <a:pt x="3443113" y="723202"/>
                  <a:pt x="3504675" y="723202"/>
                </a:cubicBezTo>
                <a:close/>
                <a:moveTo>
                  <a:pt x="2752200" y="723202"/>
                </a:moveTo>
                <a:cubicBezTo>
                  <a:pt x="2779485" y="723202"/>
                  <a:pt x="2802273" y="735852"/>
                  <a:pt x="2820563" y="761153"/>
                </a:cubicBezTo>
                <a:cubicBezTo>
                  <a:pt x="2831695" y="782724"/>
                  <a:pt x="2837260" y="823749"/>
                  <a:pt x="2837260" y="884229"/>
                </a:cubicBezTo>
                <a:cubicBezTo>
                  <a:pt x="2837260" y="937689"/>
                  <a:pt x="2829792" y="977844"/>
                  <a:pt x="2814857" y="1004694"/>
                </a:cubicBezTo>
                <a:cubicBezTo>
                  <a:pt x="2799921" y="1031543"/>
                  <a:pt x="2778550" y="1044968"/>
                  <a:pt x="2750744" y="1044968"/>
                </a:cubicBezTo>
                <a:lnTo>
                  <a:pt x="2732225" y="1042872"/>
                </a:lnTo>
                <a:lnTo>
                  <a:pt x="2735397" y="1039020"/>
                </a:lnTo>
                <a:cubicBezTo>
                  <a:pt x="2703690" y="1013728"/>
                  <a:pt x="2687837" y="965230"/>
                  <a:pt x="2687837" y="893526"/>
                </a:cubicBezTo>
                <a:cubicBezTo>
                  <a:pt x="2687837" y="796844"/>
                  <a:pt x="2711336" y="748502"/>
                  <a:pt x="2758335" y="748502"/>
                </a:cubicBezTo>
                <a:cubicBezTo>
                  <a:pt x="2772799" y="748502"/>
                  <a:pt x="2789263" y="753674"/>
                  <a:pt x="2807727" y="764018"/>
                </a:cubicBezTo>
                <a:lnTo>
                  <a:pt x="2820908" y="767157"/>
                </a:lnTo>
                <a:cubicBezTo>
                  <a:pt x="2806871" y="741822"/>
                  <a:pt x="2785835" y="729155"/>
                  <a:pt x="2757800" y="729155"/>
                </a:cubicBezTo>
                <a:cubicBezTo>
                  <a:pt x="2697069" y="729155"/>
                  <a:pt x="2666703" y="785136"/>
                  <a:pt x="2666703" y="897098"/>
                </a:cubicBezTo>
                <a:cubicBezTo>
                  <a:pt x="2666703" y="936351"/>
                  <a:pt x="2670979" y="967629"/>
                  <a:pt x="2679533" y="990930"/>
                </a:cubicBezTo>
                <a:cubicBezTo>
                  <a:pt x="2683809" y="1002580"/>
                  <a:pt x="2689939" y="1013219"/>
                  <a:pt x="2697922" y="1022847"/>
                </a:cubicBezTo>
                <a:lnTo>
                  <a:pt x="2713119" y="1036161"/>
                </a:lnTo>
                <a:lnTo>
                  <a:pt x="2710981" y="1035323"/>
                </a:lnTo>
                <a:cubicBezTo>
                  <a:pt x="2676898" y="1016034"/>
                  <a:pt x="2659857" y="967810"/>
                  <a:pt x="2659857" y="890652"/>
                </a:cubicBezTo>
                <a:cubicBezTo>
                  <a:pt x="2659857" y="779018"/>
                  <a:pt x="2690638" y="723202"/>
                  <a:pt x="2752200" y="723202"/>
                </a:cubicBezTo>
                <a:close/>
                <a:moveTo>
                  <a:pt x="2481324" y="722560"/>
                </a:moveTo>
                <a:cubicBezTo>
                  <a:pt x="2496563" y="750409"/>
                  <a:pt x="2504183" y="773210"/>
                  <a:pt x="2504183" y="790960"/>
                </a:cubicBezTo>
                <a:cubicBezTo>
                  <a:pt x="2504183" y="834570"/>
                  <a:pt x="2474481" y="867867"/>
                  <a:pt x="2415077" y="890852"/>
                </a:cubicBezTo>
                <a:lnTo>
                  <a:pt x="2416932" y="900786"/>
                </a:lnTo>
                <a:cubicBezTo>
                  <a:pt x="2449671" y="984477"/>
                  <a:pt x="2493704" y="1042920"/>
                  <a:pt x="2549031" y="1076115"/>
                </a:cubicBezTo>
                <a:cubicBezTo>
                  <a:pt x="2509198" y="1085491"/>
                  <a:pt x="2469605" y="1103968"/>
                  <a:pt x="2430252" y="1131544"/>
                </a:cubicBezTo>
                <a:lnTo>
                  <a:pt x="2441819" y="1142650"/>
                </a:lnTo>
                <a:lnTo>
                  <a:pt x="2448721" y="1139553"/>
                </a:lnTo>
                <a:cubicBezTo>
                  <a:pt x="2486880" y="1115818"/>
                  <a:pt x="2529443" y="1096954"/>
                  <a:pt x="2576411" y="1082961"/>
                </a:cubicBezTo>
                <a:cubicBezTo>
                  <a:pt x="2545362" y="1059518"/>
                  <a:pt x="2520261" y="1036024"/>
                  <a:pt x="2501109" y="1012482"/>
                </a:cubicBezTo>
                <a:cubicBezTo>
                  <a:pt x="2470561" y="974887"/>
                  <a:pt x="2449357" y="938097"/>
                  <a:pt x="2437494" y="902112"/>
                </a:cubicBezTo>
                <a:cubicBezTo>
                  <a:pt x="2494455" y="879310"/>
                  <a:pt x="2522935" y="844205"/>
                  <a:pt x="2522935" y="796797"/>
                </a:cubicBezTo>
                <a:cubicBezTo>
                  <a:pt x="2522935" y="767506"/>
                  <a:pt x="2509065" y="742760"/>
                  <a:pt x="2481324" y="722560"/>
                </a:cubicBezTo>
                <a:close/>
                <a:moveTo>
                  <a:pt x="4688457" y="721470"/>
                </a:moveTo>
                <a:lnTo>
                  <a:pt x="4696759" y="727369"/>
                </a:lnTo>
                <a:lnTo>
                  <a:pt x="4704501" y="737826"/>
                </a:lnTo>
                <a:close/>
                <a:moveTo>
                  <a:pt x="3602607" y="721470"/>
                </a:moveTo>
                <a:lnTo>
                  <a:pt x="3610909" y="727369"/>
                </a:lnTo>
                <a:lnTo>
                  <a:pt x="3618651" y="737826"/>
                </a:lnTo>
                <a:close/>
                <a:moveTo>
                  <a:pt x="2850132" y="721470"/>
                </a:moveTo>
                <a:lnTo>
                  <a:pt x="2858435" y="727369"/>
                </a:lnTo>
                <a:lnTo>
                  <a:pt x="2866179" y="737830"/>
                </a:lnTo>
                <a:close/>
                <a:moveTo>
                  <a:pt x="2341755" y="718141"/>
                </a:moveTo>
                <a:cubicBezTo>
                  <a:pt x="2365708" y="718141"/>
                  <a:pt x="2385422" y="724674"/>
                  <a:pt x="2400898" y="737740"/>
                </a:cubicBezTo>
                <a:lnTo>
                  <a:pt x="2410694" y="750167"/>
                </a:lnTo>
                <a:lnTo>
                  <a:pt x="2395875" y="737874"/>
                </a:lnTo>
                <a:cubicBezTo>
                  <a:pt x="2381960" y="729680"/>
                  <a:pt x="2364906" y="725583"/>
                  <a:pt x="2344713" y="725583"/>
                </a:cubicBezTo>
                <a:cubicBezTo>
                  <a:pt x="2329393" y="725583"/>
                  <a:pt x="2314585" y="727490"/>
                  <a:pt x="2300288" y="731304"/>
                </a:cubicBezTo>
                <a:lnTo>
                  <a:pt x="2300288" y="874555"/>
                </a:lnTo>
                <a:cubicBezTo>
                  <a:pt x="2299029" y="874797"/>
                  <a:pt x="2297739" y="874918"/>
                  <a:pt x="2296419" y="874918"/>
                </a:cubicBezTo>
                <a:lnTo>
                  <a:pt x="2296419" y="727057"/>
                </a:lnTo>
                <a:cubicBezTo>
                  <a:pt x="2307395" y="721113"/>
                  <a:pt x="2322507" y="718141"/>
                  <a:pt x="2341755" y="718141"/>
                </a:cubicBezTo>
                <a:close/>
                <a:moveTo>
                  <a:pt x="4412001" y="702663"/>
                </a:moveTo>
                <a:lnTo>
                  <a:pt x="4406267" y="706603"/>
                </a:lnTo>
                <a:cubicBezTo>
                  <a:pt x="4392357" y="722952"/>
                  <a:pt x="4378248" y="751156"/>
                  <a:pt x="4363939" y="791216"/>
                </a:cubicBezTo>
                <a:lnTo>
                  <a:pt x="4362311" y="799071"/>
                </a:lnTo>
                <a:lnTo>
                  <a:pt x="4377278" y="808629"/>
                </a:lnTo>
                <a:lnTo>
                  <a:pt x="4381138" y="803192"/>
                </a:lnTo>
                <a:cubicBezTo>
                  <a:pt x="4396027" y="763179"/>
                  <a:pt x="4410454" y="733455"/>
                  <a:pt x="4424419" y="714021"/>
                </a:cubicBezTo>
                <a:close/>
                <a:moveTo>
                  <a:pt x="3689957" y="690162"/>
                </a:moveTo>
                <a:lnTo>
                  <a:pt x="3692250" y="701603"/>
                </a:lnTo>
                <a:cubicBezTo>
                  <a:pt x="3709594" y="734550"/>
                  <a:pt x="3722847" y="765822"/>
                  <a:pt x="3732005" y="795421"/>
                </a:cubicBezTo>
                <a:lnTo>
                  <a:pt x="3745870" y="795421"/>
                </a:lnTo>
                <a:cubicBezTo>
                  <a:pt x="3747135" y="768966"/>
                  <a:pt x="3752737" y="751160"/>
                  <a:pt x="3762678" y="742000"/>
                </a:cubicBezTo>
                <a:cubicBezTo>
                  <a:pt x="3772618" y="732841"/>
                  <a:pt x="3789275" y="728262"/>
                  <a:pt x="3812647" y="728262"/>
                </a:cubicBezTo>
                <a:cubicBezTo>
                  <a:pt x="3821099" y="728262"/>
                  <a:pt x="3828551" y="728642"/>
                  <a:pt x="3835004" y="729401"/>
                </a:cubicBezTo>
                <a:lnTo>
                  <a:pt x="3835004" y="732415"/>
                </a:lnTo>
                <a:lnTo>
                  <a:pt x="3837794" y="732462"/>
                </a:lnTo>
                <a:lnTo>
                  <a:pt x="3814596" y="732131"/>
                </a:lnTo>
                <a:cubicBezTo>
                  <a:pt x="3794649" y="732131"/>
                  <a:pt x="3779286" y="737142"/>
                  <a:pt x="3768505" y="747163"/>
                </a:cubicBezTo>
                <a:cubicBezTo>
                  <a:pt x="3757725" y="757184"/>
                  <a:pt x="3751193" y="776482"/>
                  <a:pt x="3748911" y="805057"/>
                </a:cubicBezTo>
                <a:lnTo>
                  <a:pt x="3768180" y="805057"/>
                </a:lnTo>
                <a:cubicBezTo>
                  <a:pt x="3769907" y="783102"/>
                  <a:pt x="3774421" y="768733"/>
                  <a:pt x="3781721" y="761950"/>
                </a:cubicBezTo>
                <a:cubicBezTo>
                  <a:pt x="3789021" y="755168"/>
                  <a:pt x="3801860" y="751777"/>
                  <a:pt x="3820237" y="751777"/>
                </a:cubicBezTo>
                <a:lnTo>
                  <a:pt x="3835004" y="751874"/>
                </a:lnTo>
                <a:lnTo>
                  <a:pt x="3835004" y="1033578"/>
                </a:lnTo>
                <a:lnTo>
                  <a:pt x="3794146" y="1076520"/>
                </a:lnTo>
                <a:lnTo>
                  <a:pt x="3939691" y="1076520"/>
                </a:lnTo>
                <a:lnTo>
                  <a:pt x="3929795" y="1064958"/>
                </a:lnTo>
                <a:lnTo>
                  <a:pt x="3946741" y="1080687"/>
                </a:lnTo>
                <a:lnTo>
                  <a:pt x="3806945" y="1080687"/>
                </a:lnTo>
                <a:lnTo>
                  <a:pt x="3816833" y="1100332"/>
                </a:lnTo>
                <a:lnTo>
                  <a:pt x="3974995" y="1100332"/>
                </a:lnTo>
                <a:lnTo>
                  <a:pt x="3928589" y="1037671"/>
                </a:lnTo>
                <a:lnTo>
                  <a:pt x="3927426" y="751465"/>
                </a:lnTo>
                <a:cubicBezTo>
                  <a:pt x="3928710" y="751276"/>
                  <a:pt x="3931295" y="751181"/>
                  <a:pt x="3935184" y="751181"/>
                </a:cubicBezTo>
                <a:cubicBezTo>
                  <a:pt x="3949246" y="751181"/>
                  <a:pt x="3963783" y="753958"/>
                  <a:pt x="3978795" y="759511"/>
                </a:cubicBezTo>
                <a:lnTo>
                  <a:pt x="3988818" y="763791"/>
                </a:lnTo>
                <a:lnTo>
                  <a:pt x="3990469" y="767691"/>
                </a:lnTo>
                <a:cubicBezTo>
                  <a:pt x="3992084" y="772224"/>
                  <a:pt x="3993579" y="777191"/>
                  <a:pt x="3994952" y="782593"/>
                </a:cubicBezTo>
                <a:lnTo>
                  <a:pt x="3996082" y="787509"/>
                </a:lnTo>
                <a:lnTo>
                  <a:pt x="4007272" y="791918"/>
                </a:lnTo>
                <a:lnTo>
                  <a:pt x="4011067" y="785816"/>
                </a:lnTo>
                <a:cubicBezTo>
                  <a:pt x="4016729" y="767712"/>
                  <a:pt x="4023093" y="751901"/>
                  <a:pt x="4030159" y="738382"/>
                </a:cubicBezTo>
                <a:lnTo>
                  <a:pt x="4047774" y="708107"/>
                </a:lnTo>
                <a:lnTo>
                  <a:pt x="4049752" y="712260"/>
                </a:lnTo>
                <a:lnTo>
                  <a:pt x="4043372" y="721088"/>
                </a:lnTo>
                <a:cubicBezTo>
                  <a:pt x="4032865" y="737795"/>
                  <a:pt x="4022246" y="761171"/>
                  <a:pt x="4011514" y="791216"/>
                </a:cubicBezTo>
                <a:lnTo>
                  <a:pt x="4009886" y="799071"/>
                </a:lnTo>
                <a:lnTo>
                  <a:pt x="4024853" y="808629"/>
                </a:lnTo>
                <a:lnTo>
                  <a:pt x="4028713" y="803192"/>
                </a:lnTo>
                <a:cubicBezTo>
                  <a:pt x="4036157" y="783186"/>
                  <a:pt x="4043487" y="765751"/>
                  <a:pt x="4050700" y="750890"/>
                </a:cubicBezTo>
                <a:lnTo>
                  <a:pt x="4059869" y="733494"/>
                </a:lnTo>
                <a:lnTo>
                  <a:pt x="4067622" y="749767"/>
                </a:lnTo>
                <a:cubicBezTo>
                  <a:pt x="4074248" y="765404"/>
                  <a:pt x="4079851" y="780621"/>
                  <a:pt x="4084431" y="795421"/>
                </a:cubicBezTo>
                <a:lnTo>
                  <a:pt x="4098295" y="795421"/>
                </a:lnTo>
                <a:cubicBezTo>
                  <a:pt x="4099560" y="768966"/>
                  <a:pt x="4105163" y="751160"/>
                  <a:pt x="4115103" y="742000"/>
                </a:cubicBezTo>
                <a:cubicBezTo>
                  <a:pt x="4125043" y="732841"/>
                  <a:pt x="4141700" y="728262"/>
                  <a:pt x="4165072" y="728262"/>
                </a:cubicBezTo>
                <a:cubicBezTo>
                  <a:pt x="4173524" y="728262"/>
                  <a:pt x="4180977" y="728642"/>
                  <a:pt x="4187429" y="729401"/>
                </a:cubicBezTo>
                <a:lnTo>
                  <a:pt x="4187429" y="732415"/>
                </a:lnTo>
                <a:lnTo>
                  <a:pt x="4190219" y="732462"/>
                </a:lnTo>
                <a:lnTo>
                  <a:pt x="4167021" y="732131"/>
                </a:lnTo>
                <a:cubicBezTo>
                  <a:pt x="4147075" y="732131"/>
                  <a:pt x="4131711" y="737142"/>
                  <a:pt x="4120931" y="747163"/>
                </a:cubicBezTo>
                <a:cubicBezTo>
                  <a:pt x="4110150" y="757184"/>
                  <a:pt x="4103619" y="776482"/>
                  <a:pt x="4101337" y="805057"/>
                </a:cubicBezTo>
                <a:lnTo>
                  <a:pt x="4120605" y="805057"/>
                </a:lnTo>
                <a:cubicBezTo>
                  <a:pt x="4122332" y="783102"/>
                  <a:pt x="4126845" y="768733"/>
                  <a:pt x="4134146" y="761950"/>
                </a:cubicBezTo>
                <a:cubicBezTo>
                  <a:pt x="4141447" y="755168"/>
                  <a:pt x="4154285" y="751777"/>
                  <a:pt x="4172662" y="751777"/>
                </a:cubicBezTo>
                <a:lnTo>
                  <a:pt x="4187429" y="751874"/>
                </a:lnTo>
                <a:lnTo>
                  <a:pt x="4187429" y="1033578"/>
                </a:lnTo>
                <a:lnTo>
                  <a:pt x="4146571" y="1076520"/>
                </a:lnTo>
                <a:lnTo>
                  <a:pt x="4292115" y="1076520"/>
                </a:lnTo>
                <a:lnTo>
                  <a:pt x="4282221" y="1064958"/>
                </a:lnTo>
                <a:lnTo>
                  <a:pt x="4299166" y="1080687"/>
                </a:lnTo>
                <a:lnTo>
                  <a:pt x="4159370" y="1080687"/>
                </a:lnTo>
                <a:lnTo>
                  <a:pt x="4169258" y="1100332"/>
                </a:lnTo>
                <a:lnTo>
                  <a:pt x="4327420" y="1100332"/>
                </a:lnTo>
                <a:lnTo>
                  <a:pt x="4281014" y="1037671"/>
                </a:lnTo>
                <a:lnTo>
                  <a:pt x="4279851" y="751465"/>
                </a:lnTo>
                <a:cubicBezTo>
                  <a:pt x="4281135" y="751276"/>
                  <a:pt x="4283721" y="751181"/>
                  <a:pt x="4287609" y="751181"/>
                </a:cubicBezTo>
                <a:cubicBezTo>
                  <a:pt x="4301671" y="751181"/>
                  <a:pt x="4316208" y="753958"/>
                  <a:pt x="4331220" y="759511"/>
                </a:cubicBezTo>
                <a:lnTo>
                  <a:pt x="4341243" y="763791"/>
                </a:lnTo>
                <a:lnTo>
                  <a:pt x="4342894" y="767691"/>
                </a:lnTo>
                <a:cubicBezTo>
                  <a:pt x="4344509" y="772224"/>
                  <a:pt x="4346004" y="777191"/>
                  <a:pt x="4347377" y="782593"/>
                </a:cubicBezTo>
                <a:lnTo>
                  <a:pt x="4348507" y="787509"/>
                </a:lnTo>
                <a:lnTo>
                  <a:pt x="4359697" y="791918"/>
                </a:lnTo>
                <a:lnTo>
                  <a:pt x="4363493" y="785816"/>
                </a:lnTo>
                <a:cubicBezTo>
                  <a:pt x="4369154" y="767712"/>
                  <a:pt x="4375518" y="751901"/>
                  <a:pt x="4382584" y="738382"/>
                </a:cubicBezTo>
                <a:lnTo>
                  <a:pt x="4402016" y="704984"/>
                </a:lnTo>
                <a:cubicBezTo>
                  <a:pt x="4402385" y="704206"/>
                  <a:pt x="4403690" y="699265"/>
                  <a:pt x="4405932" y="690162"/>
                </a:cubicBezTo>
                <a:lnTo>
                  <a:pt x="4053507" y="690162"/>
                </a:lnTo>
                <a:lnTo>
                  <a:pt x="4042382" y="690162"/>
                </a:lnTo>
                <a:close/>
                <a:moveTo>
                  <a:pt x="2972424" y="690162"/>
                </a:moveTo>
                <a:lnTo>
                  <a:pt x="3003650" y="731978"/>
                </a:lnTo>
                <a:lnTo>
                  <a:pt x="3003650" y="1037187"/>
                </a:lnTo>
                <a:lnTo>
                  <a:pt x="2963666" y="1076520"/>
                </a:lnTo>
                <a:lnTo>
                  <a:pt x="3093770" y="1076520"/>
                </a:lnTo>
                <a:cubicBezTo>
                  <a:pt x="3127191" y="1076520"/>
                  <a:pt x="3154094" y="1073505"/>
                  <a:pt x="3174479" y="1067476"/>
                </a:cubicBezTo>
                <a:cubicBezTo>
                  <a:pt x="3194864" y="1061447"/>
                  <a:pt x="3213369" y="1051027"/>
                  <a:pt x="3229994" y="1036215"/>
                </a:cubicBezTo>
                <a:cubicBezTo>
                  <a:pt x="3266621" y="1003411"/>
                  <a:pt x="3284935" y="950848"/>
                  <a:pt x="3284935" y="878527"/>
                </a:cubicBezTo>
                <a:cubicBezTo>
                  <a:pt x="3284935" y="808615"/>
                  <a:pt x="3260743" y="756626"/>
                  <a:pt x="3212358" y="722560"/>
                </a:cubicBezTo>
                <a:cubicBezTo>
                  <a:pt x="3190676" y="700961"/>
                  <a:pt x="3151049" y="690162"/>
                  <a:pt x="3093477" y="690162"/>
                </a:cubicBezTo>
                <a:close/>
                <a:moveTo>
                  <a:pt x="1827429" y="690162"/>
                </a:moveTo>
                <a:lnTo>
                  <a:pt x="1863031" y="734043"/>
                </a:lnTo>
                <a:lnTo>
                  <a:pt x="1863031" y="868560"/>
                </a:lnTo>
                <a:lnTo>
                  <a:pt x="1864268" y="868504"/>
                </a:lnTo>
                <a:cubicBezTo>
                  <a:pt x="1835653" y="868473"/>
                  <a:pt x="1814617" y="881412"/>
                  <a:pt x="1801161" y="907321"/>
                </a:cubicBezTo>
                <a:lnTo>
                  <a:pt x="1808686" y="917301"/>
                </a:lnTo>
                <a:cubicBezTo>
                  <a:pt x="1823565" y="907361"/>
                  <a:pt x="1840650" y="902391"/>
                  <a:pt x="1859938" y="902391"/>
                </a:cubicBezTo>
                <a:cubicBezTo>
                  <a:pt x="1861113" y="902391"/>
                  <a:pt x="1862144" y="902429"/>
                  <a:pt x="1863031" y="902507"/>
                </a:cubicBezTo>
                <a:lnTo>
                  <a:pt x="1863031" y="905688"/>
                </a:lnTo>
                <a:lnTo>
                  <a:pt x="1856143" y="905688"/>
                </a:lnTo>
                <a:cubicBezTo>
                  <a:pt x="1844832" y="905688"/>
                  <a:pt x="1831174" y="910600"/>
                  <a:pt x="1815169" y="920422"/>
                </a:cubicBezTo>
                <a:lnTo>
                  <a:pt x="1820983" y="933952"/>
                </a:lnTo>
                <a:cubicBezTo>
                  <a:pt x="1828838" y="930972"/>
                  <a:pt x="1836352" y="928737"/>
                  <a:pt x="1843525" y="927247"/>
                </a:cubicBezTo>
                <a:lnTo>
                  <a:pt x="1863031" y="925121"/>
                </a:lnTo>
                <a:lnTo>
                  <a:pt x="1863031" y="1033648"/>
                </a:lnTo>
                <a:lnTo>
                  <a:pt x="1822466" y="1076520"/>
                </a:lnTo>
                <a:lnTo>
                  <a:pt x="1970243" y="1076520"/>
                </a:lnTo>
                <a:lnTo>
                  <a:pt x="1968931" y="1075021"/>
                </a:lnTo>
                <a:lnTo>
                  <a:pt x="1974964" y="1080687"/>
                </a:lnTo>
                <a:lnTo>
                  <a:pt x="1837642" y="1080687"/>
                </a:lnTo>
                <a:lnTo>
                  <a:pt x="1848990" y="1100332"/>
                </a:lnTo>
                <a:lnTo>
                  <a:pt x="2003804" y="1100332"/>
                </a:lnTo>
                <a:lnTo>
                  <a:pt x="1957983" y="1038261"/>
                </a:lnTo>
                <a:lnTo>
                  <a:pt x="1957983" y="925645"/>
                </a:lnTo>
                <a:cubicBezTo>
                  <a:pt x="1960383" y="926017"/>
                  <a:pt x="1966671" y="926203"/>
                  <a:pt x="1976847" y="926203"/>
                </a:cubicBezTo>
                <a:cubicBezTo>
                  <a:pt x="2037762" y="926203"/>
                  <a:pt x="2081018" y="918951"/>
                  <a:pt x="2106616" y="904446"/>
                </a:cubicBezTo>
                <a:cubicBezTo>
                  <a:pt x="2141473" y="884748"/>
                  <a:pt x="2158901" y="852660"/>
                  <a:pt x="2158901" y="808182"/>
                </a:cubicBezTo>
                <a:cubicBezTo>
                  <a:pt x="2158901" y="788701"/>
                  <a:pt x="2155034" y="771095"/>
                  <a:pt x="2147300" y="755363"/>
                </a:cubicBezTo>
                <a:cubicBezTo>
                  <a:pt x="2139565" y="739630"/>
                  <a:pt x="2126189" y="728307"/>
                  <a:pt x="2107170" y="721392"/>
                </a:cubicBezTo>
                <a:cubicBezTo>
                  <a:pt x="2120081" y="741832"/>
                  <a:pt x="2128755" y="757373"/>
                  <a:pt x="2133194" y="768017"/>
                </a:cubicBezTo>
                <a:cubicBezTo>
                  <a:pt x="2137632" y="778662"/>
                  <a:pt x="2139851" y="791100"/>
                  <a:pt x="2139851" y="805332"/>
                </a:cubicBezTo>
                <a:cubicBezTo>
                  <a:pt x="2139851" y="839953"/>
                  <a:pt x="2128379" y="865628"/>
                  <a:pt x="2105435" y="882357"/>
                </a:cubicBezTo>
                <a:cubicBezTo>
                  <a:pt x="2082491" y="899086"/>
                  <a:pt x="2046563" y="907451"/>
                  <a:pt x="1997651" y="907451"/>
                </a:cubicBezTo>
                <a:cubicBezTo>
                  <a:pt x="1977857" y="907451"/>
                  <a:pt x="1957887" y="906919"/>
                  <a:pt x="1937743" y="905856"/>
                </a:cubicBezTo>
                <a:lnTo>
                  <a:pt x="1937743" y="1039405"/>
                </a:lnTo>
                <a:lnTo>
                  <a:pt x="1934766" y="1036006"/>
                </a:lnTo>
                <a:lnTo>
                  <a:pt x="1934766" y="902986"/>
                </a:lnTo>
                <a:lnTo>
                  <a:pt x="1964281" y="902986"/>
                </a:lnTo>
                <a:cubicBezTo>
                  <a:pt x="2009949" y="902986"/>
                  <a:pt x="2043372" y="899492"/>
                  <a:pt x="2064549" y="892503"/>
                </a:cubicBezTo>
                <a:cubicBezTo>
                  <a:pt x="2086489" y="885260"/>
                  <a:pt x="2103582" y="873444"/>
                  <a:pt x="2115827" y="857056"/>
                </a:cubicBezTo>
                <a:cubicBezTo>
                  <a:pt x="2128073" y="840668"/>
                  <a:pt x="2134196" y="821431"/>
                  <a:pt x="2134196" y="799346"/>
                </a:cubicBezTo>
                <a:cubicBezTo>
                  <a:pt x="2134196" y="763100"/>
                  <a:pt x="2118243" y="734725"/>
                  <a:pt x="2086339" y="714221"/>
                </a:cubicBezTo>
                <a:cubicBezTo>
                  <a:pt x="2061760" y="698181"/>
                  <a:pt x="2021074" y="690162"/>
                  <a:pt x="1964281" y="690162"/>
                </a:cubicBezTo>
                <a:close/>
                <a:moveTo>
                  <a:pt x="1334901" y="690162"/>
                </a:moveTo>
                <a:lnTo>
                  <a:pt x="1375173" y="735936"/>
                </a:lnTo>
                <a:lnTo>
                  <a:pt x="1375173" y="1034685"/>
                </a:lnTo>
                <a:lnTo>
                  <a:pt x="1334901" y="1076520"/>
                </a:lnTo>
                <a:lnTo>
                  <a:pt x="1651909" y="1076520"/>
                </a:lnTo>
                <a:cubicBezTo>
                  <a:pt x="1632090" y="1050980"/>
                  <a:pt x="1610600" y="1010705"/>
                  <a:pt x="1587439" y="955694"/>
                </a:cubicBezTo>
                <a:cubicBezTo>
                  <a:pt x="1579523" y="989159"/>
                  <a:pt x="1568205" y="1012255"/>
                  <a:pt x="1553485" y="1024983"/>
                </a:cubicBezTo>
                <a:cubicBezTo>
                  <a:pt x="1538765" y="1037711"/>
                  <a:pt x="1516666" y="1044075"/>
                  <a:pt x="1487189" y="1044075"/>
                </a:cubicBezTo>
                <a:cubicBezTo>
                  <a:pt x="1478827" y="1044075"/>
                  <a:pt x="1472543" y="1043887"/>
                  <a:pt x="1468339" y="1043512"/>
                </a:cubicBezTo>
                <a:lnTo>
                  <a:pt x="1468339" y="744814"/>
                </a:lnTo>
                <a:lnTo>
                  <a:pt x="1496649" y="714439"/>
                </a:lnTo>
                <a:lnTo>
                  <a:pt x="1487403" y="701254"/>
                </a:lnTo>
                <a:lnTo>
                  <a:pt x="1448694" y="736517"/>
                </a:lnTo>
                <a:lnTo>
                  <a:pt x="1448694" y="1042671"/>
                </a:lnTo>
                <a:lnTo>
                  <a:pt x="1440843" y="1042033"/>
                </a:lnTo>
                <a:lnTo>
                  <a:pt x="1445419" y="1042033"/>
                </a:lnTo>
                <a:lnTo>
                  <a:pt x="1445419" y="738489"/>
                </a:lnTo>
                <a:lnTo>
                  <a:pt x="1486724" y="690162"/>
                </a:lnTo>
                <a:close/>
                <a:moveTo>
                  <a:pt x="1134583" y="690162"/>
                </a:moveTo>
                <a:lnTo>
                  <a:pt x="1175148" y="735308"/>
                </a:lnTo>
                <a:lnTo>
                  <a:pt x="1175148" y="1034220"/>
                </a:lnTo>
                <a:lnTo>
                  <a:pt x="1134583" y="1076520"/>
                </a:lnTo>
                <a:lnTo>
                  <a:pt x="1282764" y="1076520"/>
                </a:lnTo>
                <a:lnTo>
                  <a:pt x="1278611" y="1072062"/>
                </a:lnTo>
                <a:lnTo>
                  <a:pt x="1288220" y="1080687"/>
                </a:lnTo>
                <a:lnTo>
                  <a:pt x="1146517" y="1080687"/>
                </a:lnTo>
                <a:lnTo>
                  <a:pt x="1157149" y="1100332"/>
                </a:lnTo>
                <a:lnTo>
                  <a:pt x="1317641" y="1100332"/>
                </a:lnTo>
                <a:lnTo>
                  <a:pt x="1268612" y="1037596"/>
                </a:lnTo>
                <a:lnTo>
                  <a:pt x="1268612" y="744675"/>
                </a:lnTo>
                <a:lnTo>
                  <a:pt x="1298382" y="713174"/>
                </a:lnTo>
                <a:lnTo>
                  <a:pt x="1287573" y="700961"/>
                </a:lnTo>
                <a:lnTo>
                  <a:pt x="1248371" y="737085"/>
                </a:lnTo>
                <a:lnTo>
                  <a:pt x="1248371" y="1039612"/>
                </a:lnTo>
                <a:lnTo>
                  <a:pt x="1245990" y="1037057"/>
                </a:lnTo>
                <a:lnTo>
                  <a:pt x="1245990" y="738112"/>
                </a:lnTo>
                <a:lnTo>
                  <a:pt x="1285099" y="690162"/>
                </a:lnTo>
                <a:close/>
                <a:moveTo>
                  <a:pt x="4590549" y="686292"/>
                </a:moveTo>
                <a:cubicBezTo>
                  <a:pt x="4539280" y="686292"/>
                  <a:pt x="4498518" y="704236"/>
                  <a:pt x="4468261" y="740124"/>
                </a:cubicBezTo>
                <a:cubicBezTo>
                  <a:pt x="4438003" y="776012"/>
                  <a:pt x="4422875" y="824045"/>
                  <a:pt x="4422875" y="884224"/>
                </a:cubicBezTo>
                <a:cubicBezTo>
                  <a:pt x="4422875" y="954815"/>
                  <a:pt x="4444897" y="1008203"/>
                  <a:pt x="4488941" y="1044387"/>
                </a:cubicBezTo>
                <a:cubicBezTo>
                  <a:pt x="4518998" y="1068984"/>
                  <a:pt x="4553352" y="1081282"/>
                  <a:pt x="4592004" y="1081282"/>
                </a:cubicBezTo>
                <a:cubicBezTo>
                  <a:pt x="4641108" y="1081282"/>
                  <a:pt x="4680163" y="1063806"/>
                  <a:pt x="4709169" y="1028853"/>
                </a:cubicBezTo>
                <a:cubicBezTo>
                  <a:pt x="4738175" y="993900"/>
                  <a:pt x="4752678" y="947441"/>
                  <a:pt x="4752678" y="889475"/>
                </a:cubicBezTo>
                <a:cubicBezTo>
                  <a:pt x="4752678" y="858890"/>
                  <a:pt x="4749005" y="831308"/>
                  <a:pt x="4741658" y="806729"/>
                </a:cubicBezTo>
                <a:lnTo>
                  <a:pt x="4710836" y="746385"/>
                </a:lnTo>
                <a:lnTo>
                  <a:pt x="4739216" y="784721"/>
                </a:lnTo>
                <a:cubicBezTo>
                  <a:pt x="4753151" y="815766"/>
                  <a:pt x="4760119" y="852107"/>
                  <a:pt x="4760119" y="893745"/>
                </a:cubicBezTo>
                <a:cubicBezTo>
                  <a:pt x="4760119" y="949509"/>
                  <a:pt x="4744985" y="995153"/>
                  <a:pt x="4714715" y="1030676"/>
                </a:cubicBezTo>
                <a:cubicBezTo>
                  <a:pt x="4684446" y="1066199"/>
                  <a:pt x="4645791" y="1083961"/>
                  <a:pt x="4598753" y="1083961"/>
                </a:cubicBezTo>
                <a:cubicBezTo>
                  <a:pt x="4563731" y="1083961"/>
                  <a:pt x="4531475" y="1075045"/>
                  <a:pt x="4501982" y="1057214"/>
                </a:cubicBezTo>
                <a:lnTo>
                  <a:pt x="4501982" y="1067627"/>
                </a:lnTo>
                <a:cubicBezTo>
                  <a:pt x="4533301" y="1092010"/>
                  <a:pt x="4566221" y="1104202"/>
                  <a:pt x="4600743" y="1104202"/>
                </a:cubicBezTo>
                <a:cubicBezTo>
                  <a:pt x="4654511" y="1104202"/>
                  <a:pt x="4697839" y="1084290"/>
                  <a:pt x="4730728" y="1044466"/>
                </a:cubicBezTo>
                <a:cubicBezTo>
                  <a:pt x="4763618" y="1004642"/>
                  <a:pt x="4780063" y="952727"/>
                  <a:pt x="4780063" y="888722"/>
                </a:cubicBezTo>
                <a:cubicBezTo>
                  <a:pt x="4780063" y="845295"/>
                  <a:pt x="4771734" y="806826"/>
                  <a:pt x="4755078" y="773315"/>
                </a:cubicBezTo>
                <a:cubicBezTo>
                  <a:pt x="4738422" y="739804"/>
                  <a:pt x="4712620" y="715783"/>
                  <a:pt x="4677673" y="701254"/>
                </a:cubicBezTo>
                <a:lnTo>
                  <a:pt x="4677673" y="713211"/>
                </a:lnTo>
                <a:lnTo>
                  <a:pt x="4657047" y="700221"/>
                </a:lnTo>
                <a:cubicBezTo>
                  <a:pt x="4637372" y="690935"/>
                  <a:pt x="4615206" y="686292"/>
                  <a:pt x="4590549" y="686292"/>
                </a:cubicBezTo>
                <a:close/>
                <a:moveTo>
                  <a:pt x="3504699" y="686292"/>
                </a:moveTo>
                <a:cubicBezTo>
                  <a:pt x="3453430" y="686292"/>
                  <a:pt x="3412667" y="704236"/>
                  <a:pt x="3382411" y="740124"/>
                </a:cubicBezTo>
                <a:cubicBezTo>
                  <a:pt x="3352153" y="776012"/>
                  <a:pt x="3337025" y="824045"/>
                  <a:pt x="3337025" y="884224"/>
                </a:cubicBezTo>
                <a:cubicBezTo>
                  <a:pt x="3337025" y="954815"/>
                  <a:pt x="3359047" y="1008203"/>
                  <a:pt x="3403091" y="1044387"/>
                </a:cubicBezTo>
                <a:cubicBezTo>
                  <a:pt x="3433148" y="1068984"/>
                  <a:pt x="3467502" y="1081282"/>
                  <a:pt x="3506154" y="1081282"/>
                </a:cubicBezTo>
                <a:cubicBezTo>
                  <a:pt x="3555258" y="1081282"/>
                  <a:pt x="3594313" y="1063806"/>
                  <a:pt x="3623319" y="1028853"/>
                </a:cubicBezTo>
                <a:cubicBezTo>
                  <a:pt x="3652325" y="993900"/>
                  <a:pt x="3666828" y="947441"/>
                  <a:pt x="3666828" y="889475"/>
                </a:cubicBezTo>
                <a:cubicBezTo>
                  <a:pt x="3666828" y="858890"/>
                  <a:pt x="3663155" y="831308"/>
                  <a:pt x="3655809" y="806729"/>
                </a:cubicBezTo>
                <a:lnTo>
                  <a:pt x="3624986" y="746385"/>
                </a:lnTo>
                <a:lnTo>
                  <a:pt x="3653366" y="784721"/>
                </a:lnTo>
                <a:cubicBezTo>
                  <a:pt x="3667301" y="815766"/>
                  <a:pt x="3674269" y="852107"/>
                  <a:pt x="3674269" y="893745"/>
                </a:cubicBezTo>
                <a:cubicBezTo>
                  <a:pt x="3674269" y="949509"/>
                  <a:pt x="3659135" y="995153"/>
                  <a:pt x="3628865" y="1030676"/>
                </a:cubicBezTo>
                <a:cubicBezTo>
                  <a:pt x="3598596" y="1066199"/>
                  <a:pt x="3559941" y="1083961"/>
                  <a:pt x="3512903" y="1083961"/>
                </a:cubicBezTo>
                <a:cubicBezTo>
                  <a:pt x="3477881" y="1083961"/>
                  <a:pt x="3445625" y="1075045"/>
                  <a:pt x="3416132" y="1057214"/>
                </a:cubicBezTo>
                <a:lnTo>
                  <a:pt x="3416132" y="1067627"/>
                </a:lnTo>
                <a:cubicBezTo>
                  <a:pt x="3447451" y="1092010"/>
                  <a:pt x="3480371" y="1104202"/>
                  <a:pt x="3514893" y="1104202"/>
                </a:cubicBezTo>
                <a:cubicBezTo>
                  <a:pt x="3568661" y="1104202"/>
                  <a:pt x="3611989" y="1084290"/>
                  <a:pt x="3644878" y="1044466"/>
                </a:cubicBezTo>
                <a:cubicBezTo>
                  <a:pt x="3677768" y="1004642"/>
                  <a:pt x="3694213" y="952727"/>
                  <a:pt x="3694213" y="888722"/>
                </a:cubicBezTo>
                <a:cubicBezTo>
                  <a:pt x="3694213" y="845295"/>
                  <a:pt x="3685884" y="806826"/>
                  <a:pt x="3669228" y="773315"/>
                </a:cubicBezTo>
                <a:cubicBezTo>
                  <a:pt x="3652572" y="739804"/>
                  <a:pt x="3626770" y="715783"/>
                  <a:pt x="3591823" y="701254"/>
                </a:cubicBezTo>
                <a:lnTo>
                  <a:pt x="3591823" y="713211"/>
                </a:lnTo>
                <a:lnTo>
                  <a:pt x="3571197" y="700221"/>
                </a:lnTo>
                <a:cubicBezTo>
                  <a:pt x="3551522" y="690935"/>
                  <a:pt x="3529355" y="686292"/>
                  <a:pt x="3504699" y="686292"/>
                </a:cubicBezTo>
                <a:close/>
                <a:moveTo>
                  <a:pt x="2752223" y="686292"/>
                </a:moveTo>
                <a:cubicBezTo>
                  <a:pt x="2700955" y="686292"/>
                  <a:pt x="2660193" y="704236"/>
                  <a:pt x="2629935" y="740124"/>
                </a:cubicBezTo>
                <a:cubicBezTo>
                  <a:pt x="2599679" y="776012"/>
                  <a:pt x="2584550" y="824045"/>
                  <a:pt x="2584550" y="884224"/>
                </a:cubicBezTo>
                <a:cubicBezTo>
                  <a:pt x="2584550" y="954815"/>
                  <a:pt x="2606572" y="1008203"/>
                  <a:pt x="2650616" y="1044387"/>
                </a:cubicBezTo>
                <a:cubicBezTo>
                  <a:pt x="2680673" y="1068984"/>
                  <a:pt x="2715027" y="1081282"/>
                  <a:pt x="2753679" y="1081282"/>
                </a:cubicBezTo>
                <a:cubicBezTo>
                  <a:pt x="2802783" y="1081282"/>
                  <a:pt x="2841838" y="1063806"/>
                  <a:pt x="2870844" y="1028853"/>
                </a:cubicBezTo>
                <a:cubicBezTo>
                  <a:pt x="2899850" y="993900"/>
                  <a:pt x="2914353" y="947441"/>
                  <a:pt x="2914353" y="889475"/>
                </a:cubicBezTo>
                <a:cubicBezTo>
                  <a:pt x="2914353" y="858890"/>
                  <a:pt x="2910680" y="831308"/>
                  <a:pt x="2903334" y="806729"/>
                </a:cubicBezTo>
                <a:lnTo>
                  <a:pt x="2872509" y="746381"/>
                </a:lnTo>
                <a:lnTo>
                  <a:pt x="2900891" y="784721"/>
                </a:lnTo>
                <a:cubicBezTo>
                  <a:pt x="2914827" y="815766"/>
                  <a:pt x="2921794" y="852107"/>
                  <a:pt x="2921794" y="893745"/>
                </a:cubicBezTo>
                <a:cubicBezTo>
                  <a:pt x="2921794" y="949509"/>
                  <a:pt x="2906660" y="995153"/>
                  <a:pt x="2876390" y="1030676"/>
                </a:cubicBezTo>
                <a:cubicBezTo>
                  <a:pt x="2846121" y="1066199"/>
                  <a:pt x="2807467" y="1083961"/>
                  <a:pt x="2760427" y="1083961"/>
                </a:cubicBezTo>
                <a:cubicBezTo>
                  <a:pt x="2725406" y="1083961"/>
                  <a:pt x="2693149" y="1075045"/>
                  <a:pt x="2663657" y="1057214"/>
                </a:cubicBezTo>
                <a:lnTo>
                  <a:pt x="2663657" y="1067627"/>
                </a:lnTo>
                <a:cubicBezTo>
                  <a:pt x="2694976" y="1092010"/>
                  <a:pt x="2727896" y="1104202"/>
                  <a:pt x="2762418" y="1104202"/>
                </a:cubicBezTo>
                <a:cubicBezTo>
                  <a:pt x="2816185" y="1104202"/>
                  <a:pt x="2859514" y="1084290"/>
                  <a:pt x="2892403" y="1044466"/>
                </a:cubicBezTo>
                <a:cubicBezTo>
                  <a:pt x="2925293" y="1004642"/>
                  <a:pt x="2941737" y="952727"/>
                  <a:pt x="2941737" y="888722"/>
                </a:cubicBezTo>
                <a:cubicBezTo>
                  <a:pt x="2941737" y="845295"/>
                  <a:pt x="2933409" y="806826"/>
                  <a:pt x="2916753" y="773315"/>
                </a:cubicBezTo>
                <a:cubicBezTo>
                  <a:pt x="2900097" y="739804"/>
                  <a:pt x="2874295" y="715783"/>
                  <a:pt x="2839349" y="701254"/>
                </a:cubicBezTo>
                <a:lnTo>
                  <a:pt x="2839349" y="713211"/>
                </a:lnTo>
                <a:lnTo>
                  <a:pt x="2818722" y="700221"/>
                </a:lnTo>
                <a:cubicBezTo>
                  <a:pt x="2799047" y="690935"/>
                  <a:pt x="2776881" y="686292"/>
                  <a:pt x="2752223" y="686292"/>
                </a:cubicBezTo>
                <a:close/>
                <a:moveTo>
                  <a:pt x="2350825" y="685102"/>
                </a:moveTo>
                <a:cubicBezTo>
                  <a:pt x="2296651" y="685102"/>
                  <a:pt x="2245081" y="700839"/>
                  <a:pt x="2196113" y="732313"/>
                </a:cubicBezTo>
                <a:lnTo>
                  <a:pt x="2202215" y="737596"/>
                </a:lnTo>
                <a:cubicBezTo>
                  <a:pt x="2211408" y="741174"/>
                  <a:pt x="2219394" y="745027"/>
                  <a:pt x="2226172" y="749154"/>
                </a:cubicBezTo>
                <a:lnTo>
                  <a:pt x="2226172" y="884127"/>
                </a:lnTo>
                <a:cubicBezTo>
                  <a:pt x="2225598" y="884198"/>
                  <a:pt x="2222719" y="884234"/>
                  <a:pt x="2217535" y="884234"/>
                </a:cubicBezTo>
                <a:cubicBezTo>
                  <a:pt x="2211954" y="884234"/>
                  <a:pt x="2203731" y="883950"/>
                  <a:pt x="2192867" y="883383"/>
                </a:cubicBezTo>
                <a:cubicBezTo>
                  <a:pt x="2191518" y="887308"/>
                  <a:pt x="2190732" y="889610"/>
                  <a:pt x="2190509" y="890289"/>
                </a:cubicBezTo>
                <a:cubicBezTo>
                  <a:pt x="2188273" y="897883"/>
                  <a:pt x="2186962" y="902065"/>
                  <a:pt x="2186574" y="902837"/>
                </a:cubicBezTo>
                <a:cubicBezTo>
                  <a:pt x="2182866" y="913348"/>
                  <a:pt x="2180792" y="922408"/>
                  <a:pt x="2180351" y="930017"/>
                </a:cubicBezTo>
                <a:lnTo>
                  <a:pt x="2191495" y="928594"/>
                </a:lnTo>
                <a:cubicBezTo>
                  <a:pt x="2208052" y="923704"/>
                  <a:pt x="2219710" y="921259"/>
                  <a:pt x="2226469" y="921259"/>
                </a:cubicBezTo>
                <a:lnTo>
                  <a:pt x="2226469" y="925825"/>
                </a:lnTo>
                <a:lnTo>
                  <a:pt x="2213177" y="929091"/>
                </a:lnTo>
                <a:cubicBezTo>
                  <a:pt x="2208129" y="930310"/>
                  <a:pt x="2199911" y="933394"/>
                  <a:pt x="2188523" y="938342"/>
                </a:cubicBezTo>
                <a:lnTo>
                  <a:pt x="2193899" y="953364"/>
                </a:lnTo>
                <a:lnTo>
                  <a:pt x="2200764" y="952425"/>
                </a:lnTo>
                <a:lnTo>
                  <a:pt x="2226469" y="945310"/>
                </a:lnTo>
                <a:lnTo>
                  <a:pt x="2226469" y="1033169"/>
                </a:lnTo>
                <a:lnTo>
                  <a:pt x="2188523" y="1076520"/>
                </a:lnTo>
                <a:lnTo>
                  <a:pt x="2329565" y="1076520"/>
                </a:lnTo>
                <a:lnTo>
                  <a:pt x="2313119" y="1055219"/>
                </a:lnTo>
                <a:lnTo>
                  <a:pt x="2342458" y="1080687"/>
                </a:lnTo>
                <a:lnTo>
                  <a:pt x="2203699" y="1080687"/>
                </a:lnTo>
                <a:lnTo>
                  <a:pt x="2210889" y="1100332"/>
                </a:lnTo>
                <a:lnTo>
                  <a:pt x="2371298" y="1100332"/>
                </a:lnTo>
                <a:lnTo>
                  <a:pt x="2319933" y="1037508"/>
                </a:lnTo>
                <a:lnTo>
                  <a:pt x="2319933" y="935737"/>
                </a:lnTo>
                <a:lnTo>
                  <a:pt x="2317929" y="935989"/>
                </a:lnTo>
                <a:cubicBezTo>
                  <a:pt x="2329192" y="934144"/>
                  <a:pt x="2338896" y="931994"/>
                  <a:pt x="2347041" y="929539"/>
                </a:cubicBezTo>
                <a:lnTo>
                  <a:pt x="2366021" y="921586"/>
                </a:lnTo>
                <a:lnTo>
                  <a:pt x="2381215" y="961303"/>
                </a:lnTo>
                <a:cubicBezTo>
                  <a:pt x="2396126" y="1004895"/>
                  <a:pt x="2408293" y="1055170"/>
                  <a:pt x="2417718" y="1112127"/>
                </a:cubicBezTo>
                <a:lnTo>
                  <a:pt x="2420388" y="1124847"/>
                </a:lnTo>
                <a:lnTo>
                  <a:pt x="2432620" y="1121005"/>
                </a:lnTo>
                <a:cubicBezTo>
                  <a:pt x="2460007" y="1103220"/>
                  <a:pt x="2487942" y="1089466"/>
                  <a:pt x="2516424" y="1079743"/>
                </a:cubicBezTo>
                <a:lnTo>
                  <a:pt x="2525098" y="1074841"/>
                </a:lnTo>
                <a:cubicBezTo>
                  <a:pt x="2500972" y="1052113"/>
                  <a:pt x="2477524" y="1023455"/>
                  <a:pt x="2454753" y="988867"/>
                </a:cubicBezTo>
                <a:cubicBezTo>
                  <a:pt x="2431983" y="954278"/>
                  <a:pt x="2414088" y="920707"/>
                  <a:pt x="2401068" y="888154"/>
                </a:cubicBezTo>
                <a:cubicBezTo>
                  <a:pt x="2429519" y="881163"/>
                  <a:pt x="2452974" y="868482"/>
                  <a:pt x="2471433" y="850113"/>
                </a:cubicBezTo>
                <a:cubicBezTo>
                  <a:pt x="2489893" y="831743"/>
                  <a:pt x="2499123" y="810457"/>
                  <a:pt x="2499123" y="786254"/>
                </a:cubicBezTo>
                <a:cubicBezTo>
                  <a:pt x="2499123" y="756587"/>
                  <a:pt x="2485027" y="732312"/>
                  <a:pt x="2456837" y="713428"/>
                </a:cubicBezTo>
                <a:cubicBezTo>
                  <a:pt x="2428646" y="694544"/>
                  <a:pt x="2393309" y="685102"/>
                  <a:pt x="2350825" y="685102"/>
                </a:cubicBezTo>
                <a:close/>
                <a:moveTo>
                  <a:pt x="0" y="0"/>
                </a:moveTo>
                <a:lnTo>
                  <a:pt x="5400506" y="0"/>
                </a:lnTo>
                <a:lnTo>
                  <a:pt x="5400507" y="0"/>
                </a:lnTo>
                <a:lnTo>
                  <a:pt x="20472421" y="0"/>
                </a:lnTo>
                <a:lnTo>
                  <a:pt x="20472421" y="6858000"/>
                </a:lnTo>
                <a:lnTo>
                  <a:pt x="5400507" y="6858000"/>
                </a:lnTo>
                <a:lnTo>
                  <a:pt x="5400506" y="6858000"/>
                </a:lnTo>
                <a:lnTo>
                  <a:pt x="5400506" y="6857999"/>
                </a:ln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sz="2100"/>
          </a:p>
        </p:txBody>
      </p:sp>
      <mc:AlternateContent xmlns:mc="http://schemas.openxmlformats.org/markup-compatibility/2006">
        <mc:Choice xmlns:am3d="http://schemas.microsoft.com/office/drawing/2017/model3d" Requires="am3d">
          <p:graphicFrame>
            <p:nvGraphicFramePr>
              <p:cNvPr id="4" name="Segnaposto contenuto 3" descr="Albero di mele">
                <a:extLst>
                  <a:ext uri="{FF2B5EF4-FFF2-40B4-BE49-F238E27FC236}">
                    <a16:creationId xmlns:a16="http://schemas.microsoft.com/office/drawing/2014/main" id="{36869D1F-8312-A7F0-18B7-7964771EF0A6}"/>
                  </a:ext>
                </a:extLst>
              </p:cNvPr>
              <p:cNvGraphicFramePr>
                <a:graphicFrameLocks noGrp="1" noChangeAspect="1"/>
              </p:cNvGraphicFramePr>
              <p:nvPr>
                <p:ph idx="1"/>
              </p:nvPr>
            </p:nvGraphicFramePr>
            <p:xfrm>
              <a:off x="196770" y="-85597"/>
              <a:ext cx="3938907" cy="5844140"/>
            </p:xfrm>
            <a:graphic>
              <a:graphicData uri="http://schemas.microsoft.com/office/drawing/2017/model3d">
                <am3d:model3d r:embed="rId2">
                  <am3d:spPr>
                    <a:xfrm>
                      <a:off x="0" y="0"/>
                      <a:ext cx="3938907" cy="5844140"/>
                    </a:xfrm>
                    <a:prstGeom prst="rect">
                      <a:avLst/>
                    </a:prstGeom>
                  </am3d:spPr>
                  <am3d:camera>
                    <am3d:pos x="0" y="0" z="63583193"/>
                    <am3d:up dx="0" dy="36000000" dz="0"/>
                    <am3d:lookAt x="0" y="0" z="0"/>
                    <am3d:perspective fov="2700000"/>
                  </am3d:camera>
                  <am3d:trans>
                    <am3d:meterPerModelUnit n="1406869" d="1000000"/>
                    <am3d:preTrans dx="-243757" dy="-17979034" dz="497698"/>
                    <am3d:scale>
                      <am3d:sx n="1000000" d="1000000"/>
                      <am3d:sy n="1000000" d="1000000"/>
                      <am3d:sz n="1000000" d="1000000"/>
                    </am3d:scale>
                    <am3d:rot ax="-10250510" ay="-2243419" az="10464528"/>
                    <am3d:postTrans dx="0" dy="0" dz="0"/>
                  </am3d:trans>
                  <am3d:raster rName="Office3DRenderer" rVer="16.0.8326">
                    <am3d:blip r:embed="rId3"/>
                  </am3d:raster>
                  <am3d:objViewport viewportSz="81459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Segnaposto contenuto 3" descr="Albero di mele">
                <a:extLst>
                  <a:ext uri="{FF2B5EF4-FFF2-40B4-BE49-F238E27FC236}">
                    <a16:creationId xmlns:a16="http://schemas.microsoft.com/office/drawing/2014/main" id="{36869D1F-8312-A7F0-18B7-7964771EF0A6}"/>
                  </a:ext>
                </a:extLst>
              </p:cNvPr>
              <p:cNvPicPr>
                <a:picLocks noGrp="1" noRot="1" noChangeAspect="1" noMove="1" noResize="1" noEditPoints="1" noAdjustHandles="1" noChangeArrowheads="1" noChangeShapeType="1" noCrop="1"/>
              </p:cNvPicPr>
              <p:nvPr/>
            </p:nvPicPr>
            <p:blipFill>
              <a:blip r:embed="rId3"/>
              <a:stretch>
                <a:fillRect/>
              </a:stretch>
            </p:blipFill>
            <p:spPr>
              <a:xfrm>
                <a:off x="196770" y="-85597"/>
                <a:ext cx="3938907" cy="58441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Modello 3D 16" descr="Mela">
                <a:extLst>
                  <a:ext uri="{FF2B5EF4-FFF2-40B4-BE49-F238E27FC236}">
                    <a16:creationId xmlns:a16="http://schemas.microsoft.com/office/drawing/2014/main" id="{718A0338-43C7-FE64-B6AD-E11B193D302B}"/>
                  </a:ext>
                </a:extLst>
              </p:cNvPr>
              <p:cNvGraphicFramePr>
                <a:graphicFrameLocks noChangeAspect="1"/>
              </p:cNvGraphicFramePr>
              <p:nvPr/>
            </p:nvGraphicFramePr>
            <p:xfrm rot="1153328">
              <a:off x="2796237" y="2443937"/>
              <a:ext cx="386026" cy="447759"/>
            </p:xfrm>
            <a:graphic>
              <a:graphicData uri="http://schemas.microsoft.com/office/drawing/2017/model3d">
                <am3d:model3d r:embed="rId4">
                  <am3d:spPr>
                    <a:xfrm rot="1153328">
                      <a:off x="0" y="0"/>
                      <a:ext cx="386026" cy="447759"/>
                    </a:xfrm>
                    <a:prstGeom prst="rect">
                      <a:avLst/>
                    </a:prstGeom>
                  </am3d:spPr>
                  <am3d:camera>
                    <am3d:pos x="0" y="0" z="69112883"/>
                    <am3d:up dx="0" dy="36000000" dz="0"/>
                    <am3d:lookAt x="0" y="0" z="0"/>
                    <am3d:perspective fov="2700000"/>
                  </am3d:camera>
                  <am3d:trans>
                    <am3d:meterPerModelUnit n="5921396" d="1000000"/>
                    <am3d:preTrans dx="0" dy="-18009544" dz="0"/>
                    <am3d:scale>
                      <am3d:sx n="1000000" d="1000000"/>
                      <am3d:sy n="1000000" d="1000000"/>
                      <am3d:sz n="1000000" d="1000000"/>
                    </am3d:scale>
                    <am3d:rot ax="-8720536" ay="3997764" az="-8856004"/>
                    <am3d:postTrans dx="0" dy="0" dz="0"/>
                  </am3d:trans>
                  <am3d:raster rName="Office3DRenderer" rVer="16.0.8326">
                    <am3d:blip r:embed="rId5"/>
                  </am3d:raster>
                  <am3d:objViewport viewportSz="532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Modello 3D 16" descr="Mela">
                <a:extLst>
                  <a:ext uri="{FF2B5EF4-FFF2-40B4-BE49-F238E27FC236}">
                    <a16:creationId xmlns:a16="http://schemas.microsoft.com/office/drawing/2014/main" id="{718A0338-43C7-FE64-B6AD-E11B193D302B}"/>
                  </a:ext>
                </a:extLst>
              </p:cNvPr>
              <p:cNvPicPr>
                <a:picLocks noGrp="1" noRot="1" noChangeAspect="1" noMove="1" noResize="1" noEditPoints="1" noAdjustHandles="1" noChangeArrowheads="1" noChangeShapeType="1" noCrop="1"/>
              </p:cNvPicPr>
              <p:nvPr/>
            </p:nvPicPr>
            <p:blipFill>
              <a:blip r:embed="rId5"/>
              <a:stretch>
                <a:fillRect/>
              </a:stretch>
            </p:blipFill>
            <p:spPr>
              <a:xfrm rot="1153328">
                <a:off x="2796237" y="2443937"/>
                <a:ext cx="386026" cy="447759"/>
              </a:xfrm>
              <a:prstGeom prst="rect">
                <a:avLst/>
              </a:prstGeom>
            </p:spPr>
          </p:pic>
        </mc:Fallback>
      </mc:AlternateContent>
      <p:pic>
        <p:nvPicPr>
          <p:cNvPr id="19" name="Immagine 18" descr="Immagine che contiene halloween, arte&#10;&#10;Descrizione generata automaticamente">
            <a:extLst>
              <a:ext uri="{FF2B5EF4-FFF2-40B4-BE49-F238E27FC236}">
                <a16:creationId xmlns:a16="http://schemas.microsoft.com/office/drawing/2014/main" id="{96FB44FE-456F-64F9-83ED-578D170C36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05460" y="239551"/>
            <a:ext cx="2245414" cy="2153322"/>
          </a:xfrm>
          <a:prstGeom prst="rect">
            <a:avLst/>
          </a:prstGeom>
        </p:spPr>
      </p:pic>
      <p:sp>
        <p:nvSpPr>
          <p:cNvPr id="3" name="Rettangolo con angoli arrotondati 2">
            <a:extLst>
              <a:ext uri="{FF2B5EF4-FFF2-40B4-BE49-F238E27FC236}">
                <a16:creationId xmlns:a16="http://schemas.microsoft.com/office/drawing/2014/main" id="{08C60535-F5BF-AEA9-72ED-CF155F0021CC}"/>
              </a:ext>
            </a:extLst>
          </p:cNvPr>
          <p:cNvSpPr/>
          <p:nvPr/>
        </p:nvSpPr>
        <p:spPr>
          <a:xfrm>
            <a:off x="-3043767" y="-1934185"/>
            <a:ext cx="3043767" cy="1848587"/>
          </a:xfrm>
          <a:prstGeom prst="roundRect">
            <a:avLst/>
          </a:prstGeom>
          <a:gradFill flip="none" rotWithShape="1">
            <a:gsLst>
              <a:gs pos="0">
                <a:srgbClr val="FEB8DD"/>
              </a:gs>
              <a:gs pos="34000">
                <a:srgbClr val="A291BD"/>
              </a:gs>
              <a:gs pos="100000">
                <a:srgbClr val="46699C"/>
              </a:gs>
            </a:gsLst>
            <a:path path="circle">
              <a:fillToRect t="100000" r="100000"/>
            </a:path>
            <a:tileRect l="-100000" b="-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2" name="CasellaDiTesto 1">
            <a:extLst>
              <a:ext uri="{FF2B5EF4-FFF2-40B4-BE49-F238E27FC236}">
                <a16:creationId xmlns:a16="http://schemas.microsoft.com/office/drawing/2014/main" id="{5D7D2C2C-D658-4E88-751E-452352889B07}"/>
              </a:ext>
            </a:extLst>
          </p:cNvPr>
          <p:cNvSpPr txBox="1"/>
          <p:nvPr/>
        </p:nvSpPr>
        <p:spPr>
          <a:xfrm>
            <a:off x="-2980758" y="-1755646"/>
            <a:ext cx="3043767" cy="923330"/>
          </a:xfrm>
          <a:prstGeom prst="rect">
            <a:avLst/>
          </a:prstGeom>
          <a:noFill/>
        </p:spPr>
        <p:txBody>
          <a:bodyPr wrap="square" rtlCol="0">
            <a:spAutoFit/>
          </a:bodyPr>
          <a:lstStyle/>
          <a:p>
            <a:pPr algn="ctr"/>
            <a:r>
              <a:rPr lang="it-IT" sz="2700" dirty="0" err="1">
                <a:effectLst>
                  <a:outerShdw blurRad="38100" dist="38100" dir="2700000" algn="tl">
                    <a:srgbClr val="000000">
                      <a:alpha val="43137"/>
                    </a:srgbClr>
                  </a:outerShdw>
                </a:effectLst>
                <a:latin typeface="Aquire" pitchFamily="50" charset="0"/>
              </a:rPr>
              <a:t>MELe</a:t>
            </a:r>
            <a:r>
              <a:rPr lang="it-IT" sz="2700" dirty="0">
                <a:effectLst>
                  <a:outerShdw blurRad="38100" dist="38100" dir="2700000" algn="tl">
                    <a:srgbClr val="000000">
                      <a:alpha val="43137"/>
                    </a:srgbClr>
                  </a:outerShdw>
                </a:effectLst>
                <a:latin typeface="Aquire" pitchFamily="50" charset="0"/>
              </a:rPr>
              <a:t> BIOLOGICHE DI PRIMA QUALITÀ</a:t>
            </a:r>
          </a:p>
        </p:txBody>
      </p:sp>
      <p:sp>
        <p:nvSpPr>
          <p:cNvPr id="5" name="Rettangolo con angoli arrotondati 4">
            <a:extLst>
              <a:ext uri="{FF2B5EF4-FFF2-40B4-BE49-F238E27FC236}">
                <a16:creationId xmlns:a16="http://schemas.microsoft.com/office/drawing/2014/main" id="{1BA2189F-D575-58F3-09FA-9D54247785F6}"/>
              </a:ext>
            </a:extLst>
          </p:cNvPr>
          <p:cNvSpPr/>
          <p:nvPr/>
        </p:nvSpPr>
        <p:spPr>
          <a:xfrm>
            <a:off x="-2230930" y="3813573"/>
            <a:ext cx="1817914" cy="1025242"/>
          </a:xfrm>
          <a:prstGeom prst="roundRect">
            <a:avLst/>
          </a:prstGeom>
          <a:gradFill flip="none" rotWithShape="1">
            <a:gsLst>
              <a:gs pos="70000">
                <a:srgbClr val="DFBB7F"/>
              </a:gs>
              <a:gs pos="0">
                <a:srgbClr val="2AA4AF"/>
              </a:gs>
              <a:gs pos="100000">
                <a:srgbClr val="FFCE81"/>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8" name="CasellaDiTesto 7">
            <a:extLst>
              <a:ext uri="{FF2B5EF4-FFF2-40B4-BE49-F238E27FC236}">
                <a16:creationId xmlns:a16="http://schemas.microsoft.com/office/drawing/2014/main" id="{D967E38D-8CCE-E148-C754-6FABFD2BFF0C}"/>
              </a:ext>
            </a:extLst>
          </p:cNvPr>
          <p:cNvSpPr txBox="1"/>
          <p:nvPr/>
        </p:nvSpPr>
        <p:spPr>
          <a:xfrm>
            <a:off x="-2409940" y="3930348"/>
            <a:ext cx="2122941" cy="415498"/>
          </a:xfrm>
          <a:prstGeom prst="rect">
            <a:avLst/>
          </a:prstGeom>
          <a:noFill/>
        </p:spPr>
        <p:txBody>
          <a:bodyPr wrap="square" rtlCol="0">
            <a:spAutoFit/>
          </a:bodyPr>
          <a:lstStyle/>
          <a:p>
            <a:pPr algn="ctr"/>
            <a:r>
              <a:rPr lang="it-IT" sz="2100" dirty="0" err="1">
                <a:effectLst>
                  <a:outerShdw blurRad="38100" dist="38100" dir="2700000" algn="tl">
                    <a:srgbClr val="000000">
                      <a:alpha val="43137"/>
                    </a:srgbClr>
                  </a:outerShdw>
                </a:effectLst>
                <a:latin typeface="Aquire" pitchFamily="50" charset="0"/>
              </a:rPr>
              <a:t>Sekai</a:t>
            </a:r>
            <a:r>
              <a:rPr lang="it-IT" sz="2100" dirty="0">
                <a:effectLst>
                  <a:outerShdw blurRad="38100" dist="38100" dir="2700000" algn="tl">
                    <a:srgbClr val="000000">
                      <a:alpha val="43137"/>
                    </a:srgbClr>
                  </a:outerShdw>
                </a:effectLst>
                <a:latin typeface="Aquire" pitchFamily="50" charset="0"/>
              </a:rPr>
              <a:t> </a:t>
            </a:r>
            <a:r>
              <a:rPr lang="it-IT" sz="2100" dirty="0" err="1">
                <a:effectLst>
                  <a:outerShdw blurRad="38100" dist="38100" dir="2700000" algn="tl">
                    <a:srgbClr val="000000">
                      <a:alpha val="43137"/>
                    </a:srgbClr>
                  </a:outerShdw>
                </a:effectLst>
                <a:latin typeface="Aquire" pitchFamily="50" charset="0"/>
              </a:rPr>
              <a:t>ichi</a:t>
            </a:r>
            <a:endParaRPr lang="it-IT" sz="2100" dirty="0">
              <a:effectLst>
                <a:outerShdw blurRad="38100" dist="38100" dir="2700000" algn="tl">
                  <a:srgbClr val="000000">
                    <a:alpha val="43137"/>
                  </a:srgbClr>
                </a:outerShdw>
              </a:effectLst>
              <a:latin typeface="Aquire" pitchFamily="50" charset="0"/>
            </a:endParaRPr>
          </a:p>
        </p:txBody>
      </p:sp>
      <p:pic>
        <p:nvPicPr>
          <p:cNvPr id="10" name="Immagine 9" descr="Immagine che contiene frutto, Cibo naturale, mela, prodotto&#10;&#10;Descrizione generata automaticamente">
            <a:extLst>
              <a:ext uri="{FF2B5EF4-FFF2-40B4-BE49-F238E27FC236}">
                <a16:creationId xmlns:a16="http://schemas.microsoft.com/office/drawing/2014/main" id="{4FD1C5EA-A6CF-E2B6-0980-D884C7B927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384" y="4316893"/>
            <a:ext cx="981899" cy="865622"/>
          </a:xfrm>
          <a:prstGeom prst="rect">
            <a:avLst/>
          </a:prstGeom>
        </p:spPr>
      </p:pic>
      <p:sp>
        <p:nvSpPr>
          <p:cNvPr id="11" name="Rettangolo con angoli arrotondati 10">
            <a:extLst>
              <a:ext uri="{FF2B5EF4-FFF2-40B4-BE49-F238E27FC236}">
                <a16:creationId xmlns:a16="http://schemas.microsoft.com/office/drawing/2014/main" id="{5957A0FE-3E60-E7F1-07A9-F426CB5A94BA}"/>
              </a:ext>
            </a:extLst>
          </p:cNvPr>
          <p:cNvSpPr/>
          <p:nvPr/>
        </p:nvSpPr>
        <p:spPr>
          <a:xfrm>
            <a:off x="4342350" y="5583401"/>
            <a:ext cx="1817914" cy="1025242"/>
          </a:xfrm>
          <a:prstGeom prst="roundRect">
            <a:avLst/>
          </a:prstGeom>
          <a:gradFill flip="none" rotWithShape="1">
            <a:gsLst>
              <a:gs pos="56000">
                <a:srgbClr val="A691FF"/>
              </a:gs>
              <a:gs pos="0">
                <a:srgbClr val="FFADDA"/>
              </a:gs>
              <a:gs pos="100000">
                <a:srgbClr val="84CCF7"/>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12" name="CasellaDiTesto 11">
            <a:extLst>
              <a:ext uri="{FF2B5EF4-FFF2-40B4-BE49-F238E27FC236}">
                <a16:creationId xmlns:a16="http://schemas.microsoft.com/office/drawing/2014/main" id="{FE4F9C61-E9D4-A2C6-183C-ADA2539C4E55}"/>
              </a:ext>
            </a:extLst>
          </p:cNvPr>
          <p:cNvSpPr txBox="1"/>
          <p:nvPr/>
        </p:nvSpPr>
        <p:spPr>
          <a:xfrm>
            <a:off x="4191083" y="5518648"/>
            <a:ext cx="2122941" cy="415498"/>
          </a:xfrm>
          <a:prstGeom prst="rect">
            <a:avLst/>
          </a:prstGeom>
          <a:noFill/>
        </p:spPr>
        <p:txBody>
          <a:bodyPr wrap="square" rtlCol="0">
            <a:spAutoFit/>
          </a:bodyPr>
          <a:lstStyle/>
          <a:p>
            <a:pPr algn="ctr"/>
            <a:r>
              <a:rPr lang="it-IT" sz="2100" dirty="0">
                <a:effectLst>
                  <a:outerShdw blurRad="38100" dist="38100" dir="2700000" algn="tl">
                    <a:srgbClr val="000000">
                      <a:alpha val="43137"/>
                    </a:srgbClr>
                  </a:outerShdw>
                </a:effectLst>
                <a:latin typeface="Aquire" pitchFamily="50" charset="0"/>
              </a:rPr>
              <a:t>Black </a:t>
            </a:r>
            <a:r>
              <a:rPr lang="it-IT" sz="2100" dirty="0" err="1">
                <a:effectLst>
                  <a:outerShdw blurRad="38100" dist="38100" dir="2700000" algn="tl">
                    <a:srgbClr val="000000">
                      <a:alpha val="43137"/>
                    </a:srgbClr>
                  </a:outerShdw>
                </a:effectLst>
                <a:latin typeface="Aquire" pitchFamily="50" charset="0"/>
              </a:rPr>
              <a:t>diamond</a:t>
            </a:r>
            <a:endParaRPr lang="it-IT" sz="2100" dirty="0">
              <a:effectLst>
                <a:outerShdw blurRad="38100" dist="38100" dir="2700000" algn="tl">
                  <a:srgbClr val="000000">
                    <a:alpha val="43137"/>
                  </a:srgbClr>
                </a:outerShdw>
              </a:effectLst>
              <a:latin typeface="Aquire" pitchFamily="50" charset="0"/>
            </a:endParaRPr>
          </a:p>
        </p:txBody>
      </p:sp>
      <p:pic>
        <p:nvPicPr>
          <p:cNvPr id="18" name="Immagine 17" descr="Immagine che contiene frutto, Cibo naturale, prodotto, cibo&#10;&#10;Descrizione generata automaticamente">
            <a:extLst>
              <a:ext uri="{FF2B5EF4-FFF2-40B4-BE49-F238E27FC236}">
                <a16:creationId xmlns:a16="http://schemas.microsoft.com/office/drawing/2014/main" id="{BD4EE106-7D71-E986-ACF7-F2D9AAB87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6044" y="6069948"/>
            <a:ext cx="981899" cy="981899"/>
          </a:xfrm>
          <a:prstGeom prst="rect">
            <a:avLst/>
          </a:prstGeom>
        </p:spPr>
      </p:pic>
      <p:sp>
        <p:nvSpPr>
          <p:cNvPr id="20" name="Rettangolo con angoli arrotondati 19">
            <a:extLst>
              <a:ext uri="{FF2B5EF4-FFF2-40B4-BE49-F238E27FC236}">
                <a16:creationId xmlns:a16="http://schemas.microsoft.com/office/drawing/2014/main" id="{43DD9F4E-0830-6371-CDEE-BC1241E3FF44}"/>
              </a:ext>
            </a:extLst>
          </p:cNvPr>
          <p:cNvSpPr/>
          <p:nvPr/>
        </p:nvSpPr>
        <p:spPr>
          <a:xfrm>
            <a:off x="4489071" y="-1804992"/>
            <a:ext cx="1817914" cy="1025242"/>
          </a:xfrm>
          <a:prstGeom prst="roundRect">
            <a:avLst/>
          </a:prstGeom>
          <a:gradFill flip="none" rotWithShape="1">
            <a:gsLst>
              <a:gs pos="27000">
                <a:srgbClr val="FEF415"/>
              </a:gs>
              <a:gs pos="100000">
                <a:srgbClr val="FF320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100"/>
          </a:p>
        </p:txBody>
      </p:sp>
      <p:sp>
        <p:nvSpPr>
          <p:cNvPr id="21" name="CasellaDiTesto 20">
            <a:extLst>
              <a:ext uri="{FF2B5EF4-FFF2-40B4-BE49-F238E27FC236}">
                <a16:creationId xmlns:a16="http://schemas.microsoft.com/office/drawing/2014/main" id="{21E32467-8127-83AB-D1B6-A454165D9780}"/>
              </a:ext>
            </a:extLst>
          </p:cNvPr>
          <p:cNvSpPr txBox="1"/>
          <p:nvPr/>
        </p:nvSpPr>
        <p:spPr>
          <a:xfrm>
            <a:off x="4310061" y="-1688217"/>
            <a:ext cx="2122941" cy="461665"/>
          </a:xfrm>
          <a:prstGeom prst="rect">
            <a:avLst/>
          </a:prstGeom>
          <a:noFill/>
        </p:spPr>
        <p:txBody>
          <a:bodyPr wrap="square" rtlCol="0">
            <a:spAutoFit/>
          </a:bodyPr>
          <a:lstStyle/>
          <a:p>
            <a:pPr algn="ctr"/>
            <a:r>
              <a:rPr lang="it-IT" sz="2400" dirty="0" err="1">
                <a:effectLst>
                  <a:outerShdw blurRad="38100" dist="38100" dir="2700000" algn="tl">
                    <a:srgbClr val="000000">
                      <a:alpha val="43137"/>
                    </a:srgbClr>
                  </a:outerShdw>
                </a:effectLst>
                <a:latin typeface="Aquire" pitchFamily="50" charset="0"/>
              </a:rPr>
              <a:t>topaz</a:t>
            </a:r>
            <a:endParaRPr lang="it-IT" sz="2400" dirty="0">
              <a:effectLst>
                <a:outerShdw blurRad="38100" dist="38100" dir="2700000" algn="tl">
                  <a:srgbClr val="000000">
                    <a:alpha val="43137"/>
                  </a:srgbClr>
                </a:outerShdw>
              </a:effectLst>
              <a:latin typeface="Aquire" pitchFamily="50" charset="0"/>
            </a:endParaRPr>
          </a:p>
        </p:txBody>
      </p:sp>
      <p:pic>
        <p:nvPicPr>
          <p:cNvPr id="27" name="Immagine 26" descr="Immagine che contiene frutto, Cibo naturale, mela, prodotto&#10;&#10;Descrizione generata automaticamente">
            <a:extLst>
              <a:ext uri="{FF2B5EF4-FFF2-40B4-BE49-F238E27FC236}">
                <a16:creationId xmlns:a16="http://schemas.microsoft.com/office/drawing/2014/main" id="{E45B3D0C-9632-B141-A002-AE32D9EA03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2130" y="-1225714"/>
            <a:ext cx="785813" cy="785813"/>
          </a:xfrm>
          <a:prstGeom prst="rect">
            <a:avLst/>
          </a:prstGeom>
        </p:spPr>
      </p:pic>
    </p:spTree>
    <p:extLst>
      <p:ext uri="{BB962C8B-B14F-4D97-AF65-F5344CB8AC3E}">
        <p14:creationId xmlns:p14="http://schemas.microsoft.com/office/powerpoint/2010/main" val="1188156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28413"/>
        </a:solidFill>
        <a:effectLst/>
      </p:bgPr>
    </p:bg>
    <p:spTree>
      <p:nvGrpSpPr>
        <p:cNvPr id="1" name=""/>
        <p:cNvGrpSpPr/>
        <p:nvPr/>
      </p:nvGrpSpPr>
      <p:grpSpPr>
        <a:xfrm>
          <a:off x="0" y="0"/>
          <a:ext cx="0" cy="0"/>
          <a:chOff x="0" y="0"/>
          <a:chExt cx="0" cy="0"/>
        </a:xfrm>
      </p:grpSpPr>
      <p:pic>
        <p:nvPicPr>
          <p:cNvPr id="5" name="Immagine 4" descr="Immagine che contiene testo, schermata, Carattere, Elementi grafici&#10;&#10;Descrizione generata automaticamente">
            <a:extLst>
              <a:ext uri="{FF2B5EF4-FFF2-40B4-BE49-F238E27FC236}">
                <a16:creationId xmlns:a16="http://schemas.microsoft.com/office/drawing/2014/main" id="{DA88B5E6-0DA5-8762-79B2-4734C766FA54}"/>
              </a:ext>
            </a:extLst>
          </p:cNvPr>
          <p:cNvPicPr>
            <a:picLocks noChangeAspect="1"/>
          </p:cNvPicPr>
          <p:nvPr/>
        </p:nvPicPr>
        <p:blipFill rotWithShape="1">
          <a:blip r:embed="rId2">
            <a:extLst>
              <a:ext uri="{28A0092B-C50C-407E-A947-70E740481C1C}">
                <a14:useLocalDpi xmlns:a14="http://schemas.microsoft.com/office/drawing/2010/main" val="0"/>
              </a:ext>
            </a:extLst>
          </a:blip>
          <a:srcRect l="73633" b="1843"/>
          <a:stretch/>
        </p:blipFill>
        <p:spPr>
          <a:xfrm>
            <a:off x="6732984" y="-5143501"/>
            <a:ext cx="2411018" cy="5143501"/>
          </a:xfrm>
          <a:prstGeom prst="rect">
            <a:avLst/>
          </a:prstGeom>
        </p:spPr>
      </p:pic>
      <p:pic>
        <p:nvPicPr>
          <p:cNvPr id="6" name="Immagine 5" descr="Immagine che contiene testo, schermata, Carattere, Elementi grafici&#10;&#10;Descrizione generata automaticamente">
            <a:extLst>
              <a:ext uri="{FF2B5EF4-FFF2-40B4-BE49-F238E27FC236}">
                <a16:creationId xmlns:a16="http://schemas.microsoft.com/office/drawing/2014/main" id="{B8049127-94B3-F17A-FE1D-B957AB34150A}"/>
              </a:ext>
            </a:extLst>
          </p:cNvPr>
          <p:cNvPicPr>
            <a:picLocks noChangeAspect="1"/>
          </p:cNvPicPr>
          <p:nvPr/>
        </p:nvPicPr>
        <p:blipFill rotWithShape="1">
          <a:blip r:embed="rId2">
            <a:extLst>
              <a:ext uri="{28A0092B-C50C-407E-A947-70E740481C1C}">
                <a14:useLocalDpi xmlns:a14="http://schemas.microsoft.com/office/drawing/2010/main" val="0"/>
              </a:ext>
            </a:extLst>
          </a:blip>
          <a:srcRect r="72851" b="1843"/>
          <a:stretch/>
        </p:blipFill>
        <p:spPr>
          <a:xfrm>
            <a:off x="-2482454" y="-1"/>
            <a:ext cx="2482454" cy="5143501"/>
          </a:xfrm>
          <a:prstGeom prst="rect">
            <a:avLst/>
          </a:prstGeom>
        </p:spPr>
      </p:pic>
      <p:pic>
        <p:nvPicPr>
          <p:cNvPr id="7" name="Immagine 6" descr="Immagine che contiene testo, schermata, Carattere, Elementi grafici&#10;&#10;Descrizione generata automaticamente">
            <a:extLst>
              <a:ext uri="{FF2B5EF4-FFF2-40B4-BE49-F238E27FC236}">
                <a16:creationId xmlns:a16="http://schemas.microsoft.com/office/drawing/2014/main" id="{9E711232-02B1-6B6B-EF95-89EBEF2B8E55}"/>
              </a:ext>
            </a:extLst>
          </p:cNvPr>
          <p:cNvPicPr>
            <a:picLocks noChangeAspect="1"/>
          </p:cNvPicPr>
          <p:nvPr/>
        </p:nvPicPr>
        <p:blipFill rotWithShape="1">
          <a:blip r:embed="rId2">
            <a:extLst>
              <a:ext uri="{28A0092B-C50C-407E-A947-70E740481C1C}">
                <a14:useLocalDpi xmlns:a14="http://schemas.microsoft.com/office/drawing/2010/main" val="0"/>
              </a:ext>
            </a:extLst>
          </a:blip>
          <a:srcRect l="27149" r="49610" b="1843"/>
          <a:stretch/>
        </p:blipFill>
        <p:spPr>
          <a:xfrm>
            <a:off x="-2125265" y="0"/>
            <a:ext cx="2125265" cy="5143501"/>
          </a:xfrm>
          <a:prstGeom prst="rect">
            <a:avLst/>
          </a:prstGeom>
        </p:spPr>
      </p:pic>
      <p:pic>
        <p:nvPicPr>
          <p:cNvPr id="8" name="Immagine 7" descr="Immagine che contiene testo, schermata, Carattere, Elementi grafici&#10;&#10;Descrizione generata automaticamente">
            <a:extLst>
              <a:ext uri="{FF2B5EF4-FFF2-40B4-BE49-F238E27FC236}">
                <a16:creationId xmlns:a16="http://schemas.microsoft.com/office/drawing/2014/main" id="{D700D73C-6241-5351-B785-6BD71D02A2BE}"/>
              </a:ext>
            </a:extLst>
          </p:cNvPr>
          <p:cNvPicPr>
            <a:picLocks noChangeAspect="1"/>
          </p:cNvPicPr>
          <p:nvPr/>
        </p:nvPicPr>
        <p:blipFill rotWithShape="1">
          <a:blip r:embed="rId2">
            <a:extLst>
              <a:ext uri="{28A0092B-C50C-407E-A947-70E740481C1C}">
                <a14:useLocalDpi xmlns:a14="http://schemas.microsoft.com/office/drawing/2010/main" val="0"/>
              </a:ext>
            </a:extLst>
          </a:blip>
          <a:srcRect l="50390" r="26368" b="1843"/>
          <a:stretch/>
        </p:blipFill>
        <p:spPr>
          <a:xfrm>
            <a:off x="4608901" y="0"/>
            <a:ext cx="2125265" cy="5143501"/>
          </a:xfrm>
          <a:prstGeom prst="rect">
            <a:avLst/>
          </a:prstGeom>
        </p:spPr>
      </p:pic>
      <p:sp>
        <p:nvSpPr>
          <p:cNvPr id="4" name="CasellaDiTesto 3">
            <a:extLst>
              <a:ext uri="{FF2B5EF4-FFF2-40B4-BE49-F238E27FC236}">
                <a16:creationId xmlns:a16="http://schemas.microsoft.com/office/drawing/2014/main" id="{094BD3F3-5B1A-0E35-B9D6-2FB3EE9F5D21}"/>
              </a:ext>
            </a:extLst>
          </p:cNvPr>
          <p:cNvSpPr txBox="1"/>
          <p:nvPr/>
        </p:nvSpPr>
        <p:spPr>
          <a:xfrm>
            <a:off x="22112" y="366188"/>
            <a:ext cx="4575401" cy="4870564"/>
          </a:xfrm>
          <a:prstGeom prst="rect">
            <a:avLst/>
          </a:prstGeom>
          <a:noFill/>
        </p:spPr>
        <p:txBody>
          <a:bodyPr wrap="square" rtlCol="0">
            <a:spAutoFit/>
          </a:bodyPr>
          <a:lstStyle/>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Espansione del Mercato Estero: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Possibilità di entrare in nuovi mercati internazionali, dove la domanda per prodotti premium potrebbe essere in crescita.</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Collaborazioni con Ristoranti di Alta Gamma: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Partnership con ristoranti di lusso per offrire il succo di mela premium come opzione esclusiva nel menu.</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Innovazioni nel Packaging Sostenibile:</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 Sviluppo di imballaggi sostenibili e ecologici per attirare i consumatori orientati alla sostenibilità.</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Diversificazione della Linea di Prodotti: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Introduzione di nuovi prodotti correlati, come drinks o altre bevande, mantenendo la stessa alta qualità di mele.</a:t>
            </a:r>
          </a:p>
          <a:p>
            <a:pPr defTabSz="685800">
              <a:buClrTx/>
            </a:pPr>
            <a:endParaRPr lang="it-IT" sz="1350" kern="1200" dirty="0">
              <a:solidFill>
                <a:prstClr val="black"/>
              </a:solidFill>
              <a:latin typeface="Calibri" panose="020F0502020204030204"/>
              <a:ea typeface="+mn-ea"/>
              <a:cs typeface="+mn-cs"/>
            </a:endParaRPr>
          </a:p>
        </p:txBody>
      </p:sp>
      <p:sp>
        <p:nvSpPr>
          <p:cNvPr id="9" name="CasellaDiTesto 8">
            <a:extLst>
              <a:ext uri="{FF2B5EF4-FFF2-40B4-BE49-F238E27FC236}">
                <a16:creationId xmlns:a16="http://schemas.microsoft.com/office/drawing/2014/main" id="{56D3FAA5-3602-5BB4-9AB5-3EEF0D5912DD}"/>
              </a:ext>
            </a:extLst>
          </p:cNvPr>
          <p:cNvSpPr txBox="1"/>
          <p:nvPr/>
        </p:nvSpPr>
        <p:spPr>
          <a:xfrm>
            <a:off x="4916700" y="5431033"/>
            <a:ext cx="4075340" cy="5170646"/>
          </a:xfrm>
          <a:prstGeom prst="rect">
            <a:avLst/>
          </a:prstGeom>
          <a:noFill/>
        </p:spPr>
        <p:txBody>
          <a:bodyPr wrap="square" rtlCol="0">
            <a:spAutoFit/>
          </a:bodyPr>
          <a:lstStyle/>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Prezzo Elevato: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Il costo elevato potrebbe limitare il mercato di riferimento a una fascia di consumatori più esclusiva.</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Dipendenza da Materie Prime di Alta Qualità: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La dipendenza da mele di alta qualità potrebbe rendere l'approvvigionamento più difficile o costoso in caso di cambiamenti nella disponibilità delle mele.</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Concorrenza Limitata: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Il mercato per succhi di mela premium è più ristretto rispetto ai succhi di mela convenzionali, riducendo il potenziale bacino di clientela.</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Sensibilità Economica: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In periodi di recessione economica, la domanda per prodotti di lusso potrebbe diminuire.</a:t>
            </a:r>
          </a:p>
        </p:txBody>
      </p:sp>
    </p:spTree>
    <p:extLst>
      <p:ext uri="{BB962C8B-B14F-4D97-AF65-F5344CB8AC3E}">
        <p14:creationId xmlns:p14="http://schemas.microsoft.com/office/powerpoint/2010/main" val="346446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796E"/>
        </a:solidFill>
        <a:effectLst/>
      </p:bgPr>
    </p:bg>
    <p:spTree>
      <p:nvGrpSpPr>
        <p:cNvPr id="1" name=""/>
        <p:cNvGrpSpPr/>
        <p:nvPr/>
      </p:nvGrpSpPr>
      <p:grpSpPr>
        <a:xfrm>
          <a:off x="0" y="0"/>
          <a:ext cx="0" cy="0"/>
          <a:chOff x="0" y="0"/>
          <a:chExt cx="0" cy="0"/>
        </a:xfrm>
      </p:grpSpPr>
      <p:pic>
        <p:nvPicPr>
          <p:cNvPr id="5" name="Immagine 4" descr="Immagine che contiene testo, schermata, Carattere, Elementi grafici&#10;&#10;Descrizione generata automaticamente">
            <a:extLst>
              <a:ext uri="{FF2B5EF4-FFF2-40B4-BE49-F238E27FC236}">
                <a16:creationId xmlns:a16="http://schemas.microsoft.com/office/drawing/2014/main" id="{DA88B5E6-0DA5-8762-79B2-4734C766FA54}"/>
              </a:ext>
            </a:extLst>
          </p:cNvPr>
          <p:cNvPicPr>
            <a:picLocks noChangeAspect="1"/>
          </p:cNvPicPr>
          <p:nvPr/>
        </p:nvPicPr>
        <p:blipFill rotWithShape="1">
          <a:blip r:embed="rId2">
            <a:extLst>
              <a:ext uri="{28A0092B-C50C-407E-A947-70E740481C1C}">
                <a14:useLocalDpi xmlns:a14="http://schemas.microsoft.com/office/drawing/2010/main" val="0"/>
              </a:ext>
            </a:extLst>
          </a:blip>
          <a:srcRect l="73633" b="1843"/>
          <a:stretch/>
        </p:blipFill>
        <p:spPr>
          <a:xfrm>
            <a:off x="6732982" y="0"/>
            <a:ext cx="2411018" cy="5143501"/>
          </a:xfrm>
          <a:prstGeom prst="rect">
            <a:avLst/>
          </a:prstGeom>
        </p:spPr>
      </p:pic>
      <p:pic>
        <p:nvPicPr>
          <p:cNvPr id="6" name="Immagine 5" descr="Immagine che contiene testo, schermata, Carattere, Elementi grafici&#10;&#10;Descrizione generata automaticamente">
            <a:extLst>
              <a:ext uri="{FF2B5EF4-FFF2-40B4-BE49-F238E27FC236}">
                <a16:creationId xmlns:a16="http://schemas.microsoft.com/office/drawing/2014/main" id="{B8049127-94B3-F17A-FE1D-B957AB34150A}"/>
              </a:ext>
            </a:extLst>
          </p:cNvPr>
          <p:cNvPicPr>
            <a:picLocks noChangeAspect="1"/>
          </p:cNvPicPr>
          <p:nvPr/>
        </p:nvPicPr>
        <p:blipFill rotWithShape="1">
          <a:blip r:embed="rId2">
            <a:extLst>
              <a:ext uri="{28A0092B-C50C-407E-A947-70E740481C1C}">
                <a14:useLocalDpi xmlns:a14="http://schemas.microsoft.com/office/drawing/2010/main" val="0"/>
              </a:ext>
            </a:extLst>
          </a:blip>
          <a:srcRect r="72851" b="1843"/>
          <a:stretch/>
        </p:blipFill>
        <p:spPr>
          <a:xfrm>
            <a:off x="-2482454" y="-1"/>
            <a:ext cx="2482454" cy="5143501"/>
          </a:xfrm>
          <a:prstGeom prst="rect">
            <a:avLst/>
          </a:prstGeom>
        </p:spPr>
      </p:pic>
      <p:pic>
        <p:nvPicPr>
          <p:cNvPr id="7" name="Immagine 6" descr="Immagine che contiene testo, schermata, Carattere, Elementi grafici&#10;&#10;Descrizione generata automaticamente">
            <a:extLst>
              <a:ext uri="{FF2B5EF4-FFF2-40B4-BE49-F238E27FC236}">
                <a16:creationId xmlns:a16="http://schemas.microsoft.com/office/drawing/2014/main" id="{9E711232-02B1-6B6B-EF95-89EBEF2B8E55}"/>
              </a:ext>
            </a:extLst>
          </p:cNvPr>
          <p:cNvPicPr>
            <a:picLocks noChangeAspect="1"/>
          </p:cNvPicPr>
          <p:nvPr/>
        </p:nvPicPr>
        <p:blipFill rotWithShape="1">
          <a:blip r:embed="rId2">
            <a:extLst>
              <a:ext uri="{28A0092B-C50C-407E-A947-70E740481C1C}">
                <a14:useLocalDpi xmlns:a14="http://schemas.microsoft.com/office/drawing/2010/main" val="0"/>
              </a:ext>
            </a:extLst>
          </a:blip>
          <a:srcRect l="27149" r="49610" b="1843"/>
          <a:stretch/>
        </p:blipFill>
        <p:spPr>
          <a:xfrm>
            <a:off x="-2125265" y="0"/>
            <a:ext cx="2125265" cy="5143501"/>
          </a:xfrm>
          <a:prstGeom prst="rect">
            <a:avLst/>
          </a:prstGeom>
        </p:spPr>
      </p:pic>
      <p:pic>
        <p:nvPicPr>
          <p:cNvPr id="8" name="Immagine 7" descr="Immagine che contiene testo, schermata, Carattere, Elementi grafici&#10;&#10;Descrizione generata automaticamente">
            <a:extLst>
              <a:ext uri="{FF2B5EF4-FFF2-40B4-BE49-F238E27FC236}">
                <a16:creationId xmlns:a16="http://schemas.microsoft.com/office/drawing/2014/main" id="{D700D73C-6241-5351-B785-6BD71D02A2BE}"/>
              </a:ext>
            </a:extLst>
          </p:cNvPr>
          <p:cNvPicPr>
            <a:picLocks noChangeAspect="1"/>
          </p:cNvPicPr>
          <p:nvPr/>
        </p:nvPicPr>
        <p:blipFill rotWithShape="1">
          <a:blip r:embed="rId2">
            <a:extLst>
              <a:ext uri="{28A0092B-C50C-407E-A947-70E740481C1C}">
                <a14:useLocalDpi xmlns:a14="http://schemas.microsoft.com/office/drawing/2010/main" val="0"/>
              </a:ext>
            </a:extLst>
          </a:blip>
          <a:srcRect l="50390" r="26368" b="1843"/>
          <a:stretch/>
        </p:blipFill>
        <p:spPr>
          <a:xfrm>
            <a:off x="-2114465" y="-3"/>
            <a:ext cx="2125265" cy="5143501"/>
          </a:xfrm>
          <a:prstGeom prst="rect">
            <a:avLst/>
          </a:prstGeom>
        </p:spPr>
      </p:pic>
      <p:sp>
        <p:nvSpPr>
          <p:cNvPr id="3" name="CasellaDiTesto 2">
            <a:extLst>
              <a:ext uri="{FF2B5EF4-FFF2-40B4-BE49-F238E27FC236}">
                <a16:creationId xmlns:a16="http://schemas.microsoft.com/office/drawing/2014/main" id="{D3D5B510-560D-128B-2ABF-C3AD306A801E}"/>
              </a:ext>
            </a:extLst>
          </p:cNvPr>
          <p:cNvSpPr txBox="1"/>
          <p:nvPr/>
        </p:nvSpPr>
        <p:spPr>
          <a:xfrm>
            <a:off x="4916700" y="5333221"/>
            <a:ext cx="4075340" cy="5170646"/>
          </a:xfrm>
          <a:prstGeom prst="rect">
            <a:avLst/>
          </a:prstGeom>
          <a:noFill/>
        </p:spPr>
        <p:txBody>
          <a:bodyPr wrap="square" rtlCol="0">
            <a:spAutoFit/>
          </a:bodyPr>
          <a:lstStyle/>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Prezzo Elevato: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Il costo elevato potrebbe limitare il mercato di riferimento a una fascia di consumatori più esclusiva.</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Dipendenza da Materie Prime di Alta Qualità: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La dipendenza da mele di alta qualità potrebbe rendere l'approvvigionamento più difficile o costoso in caso di cambiamenti nella disponibilità delle mele.</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Concorrenza Limitata: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Il mercato per succhi di mela premium è più ristretto rispetto ai succhi di mela convenzionali, riducendo il potenziale bacino di clientela.</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Sensibilità Economica: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In periodi di recessione economica, la domanda per prodotti di lusso potrebbe diminuire.</a:t>
            </a:r>
          </a:p>
        </p:txBody>
      </p:sp>
      <p:pic>
        <p:nvPicPr>
          <p:cNvPr id="10" name="Immagine 9">
            <a:extLst>
              <a:ext uri="{FF2B5EF4-FFF2-40B4-BE49-F238E27FC236}">
                <a16:creationId xmlns:a16="http://schemas.microsoft.com/office/drawing/2014/main" id="{39600E27-FFD8-94AD-DEF2-62C05C22646F}"/>
              </a:ext>
            </a:extLst>
          </p:cNvPr>
          <p:cNvPicPr preferRelativeResize="0">
            <a:picLocks/>
          </p:cNvPicPr>
          <p:nvPr/>
        </p:nvPicPr>
        <p:blipFill>
          <a:blip r:embed="rId3"/>
          <a:stretch>
            <a:fillRect/>
          </a:stretch>
        </p:blipFill>
        <p:spPr>
          <a:xfrm>
            <a:off x="5403633" y="-3"/>
            <a:ext cx="1350000" cy="5143500"/>
          </a:xfrm>
          <a:prstGeom prst="rect">
            <a:avLst/>
          </a:prstGeom>
        </p:spPr>
      </p:pic>
      <p:sp>
        <p:nvSpPr>
          <p:cNvPr id="11" name="CasellaDiTesto 10">
            <a:extLst>
              <a:ext uri="{FF2B5EF4-FFF2-40B4-BE49-F238E27FC236}">
                <a16:creationId xmlns:a16="http://schemas.microsoft.com/office/drawing/2014/main" id="{D7D065A5-3DED-A761-A150-AA0292E49942}"/>
              </a:ext>
            </a:extLst>
          </p:cNvPr>
          <p:cNvSpPr txBox="1"/>
          <p:nvPr/>
        </p:nvSpPr>
        <p:spPr>
          <a:xfrm>
            <a:off x="659945" y="446436"/>
            <a:ext cx="5586073" cy="4478149"/>
          </a:xfrm>
          <a:prstGeom prst="rect">
            <a:avLst/>
          </a:prstGeom>
          <a:noFill/>
        </p:spPr>
        <p:txBody>
          <a:bodyPr wrap="square" rtlCol="0">
            <a:spAutoFit/>
          </a:bodyPr>
          <a:lstStyle/>
          <a:p>
            <a:pPr marL="257175" indent="-257175" defTabSz="685800">
              <a:buClrTx/>
              <a:buFont typeface="Arial" panose="020B0604020202020204" pitchFamily="34" charset="0"/>
              <a:buChar char="•"/>
            </a:pPr>
            <a:r>
              <a:rPr lang="it-IT" sz="18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Concorrenza da Parte di Marchi Consolidati: </a:t>
            </a:r>
            <a:r>
              <a:rPr lang="it-IT" sz="18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Possibile concorrenza da parte di grandi marchi che possono introdurre prodotti premium simili.</a:t>
            </a:r>
          </a:p>
          <a:p>
            <a:pPr defTabSz="685800">
              <a:buClrTx/>
            </a:pPr>
            <a:endParaRPr lang="it-IT" sz="18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8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Variazioni nel Prezzo delle Materie Prime: </a:t>
            </a:r>
            <a:r>
              <a:rPr lang="it-IT" sz="18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Fluttuazioni nei prezzi delle mele o cambiamenti nelle condizioni climatiche possono influire sui costi di produzione.</a:t>
            </a:r>
          </a:p>
          <a:p>
            <a:pPr defTabSz="685800">
              <a:buClrTx/>
            </a:pPr>
            <a:endParaRPr lang="it-IT" sz="18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8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Normative del Settore:</a:t>
            </a:r>
            <a:r>
              <a:rPr lang="it-IT" sz="18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 Cambiamenti nelle normative del settore alimentare possono avere impatti sulla produzione e commercializzazione del succo di mela.</a:t>
            </a:r>
          </a:p>
          <a:p>
            <a:pPr defTabSz="685800">
              <a:buClrTx/>
            </a:pPr>
            <a:endParaRPr lang="it-IT" sz="180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80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Recessione Economica: </a:t>
            </a:r>
            <a:r>
              <a:rPr lang="it-IT" sz="180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In periodi economicamente difficili, la domanda per prodotti di lusso potrebbe diminuire, influenzando le vendite.</a:t>
            </a:r>
          </a:p>
          <a:p>
            <a:pPr defTabSz="685800">
              <a:buClrTx/>
            </a:pPr>
            <a:endParaRPr lang="it-IT" sz="1500" kern="1200" dirty="0">
              <a:solidFill>
                <a:prstClr val="black"/>
              </a:solidFill>
              <a:latin typeface="Calibri" panose="020F0502020204030204"/>
              <a:ea typeface="+mn-ea"/>
              <a:cs typeface="+mn-cs"/>
            </a:endParaRPr>
          </a:p>
        </p:txBody>
      </p:sp>
      <p:sp>
        <p:nvSpPr>
          <p:cNvPr id="9" name="CasellaDiTesto 8">
            <a:extLst>
              <a:ext uri="{FF2B5EF4-FFF2-40B4-BE49-F238E27FC236}">
                <a16:creationId xmlns:a16="http://schemas.microsoft.com/office/drawing/2014/main" id="{DBC86964-5D9B-E45B-1DF9-E02167CF77BB}"/>
              </a:ext>
            </a:extLst>
          </p:cNvPr>
          <p:cNvSpPr txBox="1"/>
          <p:nvPr/>
        </p:nvSpPr>
        <p:spPr>
          <a:xfrm>
            <a:off x="21601" y="-4832766"/>
            <a:ext cx="4575401" cy="4870564"/>
          </a:xfrm>
          <a:prstGeom prst="rect">
            <a:avLst/>
          </a:prstGeom>
          <a:noFill/>
        </p:spPr>
        <p:txBody>
          <a:bodyPr wrap="square" rtlCol="0">
            <a:spAutoFit/>
          </a:bodyPr>
          <a:lstStyle/>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Espansione del Mercato Estero: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Possibilità di entrare in nuovi mercati internazionali, dove la domanda per prodotti premium potrebbe essere in crescita.</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Collaborazioni con Ristoranti di Alta Gamma: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Partnership con ristoranti di lusso per offrire il succo di mela premium come opzione esclusiva nel menu.</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Innovazioni nel Packaging Sostenibile:</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 Sviluppo di imballaggi sostenibili e ecologici per attirare i consumatori orientati alla sostenibilità.</a:t>
            </a:r>
          </a:p>
          <a:p>
            <a:pPr defTabSz="685800">
              <a:buClrTx/>
            </a:pPr>
            <a:endPar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endParaRPr>
          </a:p>
          <a:p>
            <a:pPr marL="257175" indent="-257175" defTabSz="685800">
              <a:buClrTx/>
              <a:buFont typeface="Arial" panose="020B0604020202020204" pitchFamily="34" charset="0"/>
              <a:buChar char="•"/>
            </a:pPr>
            <a:r>
              <a:rPr lang="it-IT" sz="1650" b="1" u="sng" kern="1200" dirty="0">
                <a:solidFill>
                  <a:prstClr val="black"/>
                </a:solidFill>
                <a:effectLst>
                  <a:outerShdw blurRad="38100" dist="38100" dir="2700000" algn="tl">
                    <a:srgbClr val="000000">
                      <a:alpha val="43137"/>
                    </a:srgbClr>
                  </a:outerShdw>
                </a:effectLst>
                <a:latin typeface="Calibri" panose="020F0502020204030204"/>
                <a:ea typeface="+mn-ea"/>
                <a:cs typeface="+mn-cs"/>
              </a:rPr>
              <a:t>Diversificazione della Linea di Prodotti: </a:t>
            </a:r>
            <a:r>
              <a:rPr lang="it-IT" sz="1650" b="1" kern="1200" dirty="0">
                <a:solidFill>
                  <a:prstClr val="black"/>
                </a:solidFill>
                <a:effectLst>
                  <a:outerShdw blurRad="38100" dist="38100" dir="2700000" algn="tl">
                    <a:srgbClr val="000000">
                      <a:alpha val="43137"/>
                    </a:srgbClr>
                  </a:outerShdw>
                </a:effectLst>
                <a:latin typeface="Calibri" panose="020F0502020204030204"/>
                <a:ea typeface="+mn-ea"/>
                <a:cs typeface="+mn-cs"/>
              </a:rPr>
              <a:t>Introduzione di nuovi prodotti correlati, come drinks o altre bevande, mantenendo la stessa alta qualità di mele.</a:t>
            </a:r>
          </a:p>
          <a:p>
            <a:pPr defTabSz="685800">
              <a:buClrTx/>
            </a:pPr>
            <a:endParaRPr lang="it-IT"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963348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igura a mano libera: forma 13">
            <a:extLst>
              <a:ext uri="{FF2B5EF4-FFF2-40B4-BE49-F238E27FC236}">
                <a16:creationId xmlns:a16="http://schemas.microsoft.com/office/drawing/2014/main" id="{8F52E87D-62EB-760B-BD7A-8AFF945AE38D}"/>
              </a:ext>
            </a:extLst>
          </p:cNvPr>
          <p:cNvSpPr/>
          <p:nvPr/>
        </p:nvSpPr>
        <p:spPr>
          <a:xfrm>
            <a:off x="-5643562" y="-1"/>
            <a:ext cx="15354316" cy="5143500"/>
          </a:xfrm>
          <a:custGeom>
            <a:avLst/>
            <a:gdLst/>
            <a:ahLst/>
            <a:cxnLst/>
            <a:rect l="l" t="t" r="r" b="b"/>
            <a:pathLst>
              <a:path w="20472421" h="6858000">
                <a:moveTo>
                  <a:pt x="1607623" y="971233"/>
                </a:moveTo>
                <a:lnTo>
                  <a:pt x="1608865" y="981883"/>
                </a:lnTo>
                <a:cubicBezTo>
                  <a:pt x="1622133" y="1015255"/>
                  <a:pt x="1639229" y="1044346"/>
                  <a:pt x="1660155" y="1069157"/>
                </a:cubicBezTo>
                <a:lnTo>
                  <a:pt x="1653783" y="1080687"/>
                </a:lnTo>
                <a:lnTo>
                  <a:pt x="1342923" y="1080687"/>
                </a:lnTo>
                <a:lnTo>
                  <a:pt x="1353555" y="1100332"/>
                </a:lnTo>
                <a:lnTo>
                  <a:pt x="1664787" y="1100332"/>
                </a:lnTo>
                <a:lnTo>
                  <a:pt x="1680238" y="1067664"/>
                </a:lnTo>
                <a:lnTo>
                  <a:pt x="1677903" y="1063953"/>
                </a:lnTo>
                <a:cubicBezTo>
                  <a:pt x="1659262" y="1038596"/>
                  <a:pt x="1643587" y="1011877"/>
                  <a:pt x="1630878" y="983795"/>
                </a:cubicBezTo>
                <a:lnTo>
                  <a:pt x="1627752" y="976205"/>
                </a:lnTo>
                <a:close/>
                <a:moveTo>
                  <a:pt x="2357555" y="899817"/>
                </a:moveTo>
                <a:lnTo>
                  <a:pt x="2360208" y="907506"/>
                </a:lnTo>
                <a:lnTo>
                  <a:pt x="2310585" y="917446"/>
                </a:lnTo>
                <a:lnTo>
                  <a:pt x="2300288" y="918920"/>
                </a:lnTo>
                <a:lnTo>
                  <a:pt x="2300288" y="1038599"/>
                </a:lnTo>
                <a:lnTo>
                  <a:pt x="2296419" y="1033587"/>
                </a:lnTo>
                <a:lnTo>
                  <a:pt x="2296419" y="910656"/>
                </a:lnTo>
                <a:lnTo>
                  <a:pt x="2335339" y="905103"/>
                </a:lnTo>
                <a:close/>
                <a:moveTo>
                  <a:pt x="1957983" y="755349"/>
                </a:moveTo>
                <a:lnTo>
                  <a:pt x="1981791" y="755349"/>
                </a:lnTo>
                <a:cubicBezTo>
                  <a:pt x="2000519" y="755349"/>
                  <a:pt x="2014895" y="757197"/>
                  <a:pt x="2024921" y="760892"/>
                </a:cubicBezTo>
                <a:cubicBezTo>
                  <a:pt x="2029934" y="762740"/>
                  <a:pt x="2035423" y="765436"/>
                  <a:pt x="2041388" y="768979"/>
                </a:cubicBezTo>
                <a:lnTo>
                  <a:pt x="2054018" y="777589"/>
                </a:lnTo>
                <a:lnTo>
                  <a:pt x="2056021" y="784806"/>
                </a:lnTo>
                <a:cubicBezTo>
                  <a:pt x="2056941" y="790209"/>
                  <a:pt x="2057401" y="796043"/>
                  <a:pt x="2057401" y="802308"/>
                </a:cubicBezTo>
                <a:cubicBezTo>
                  <a:pt x="2057401" y="824208"/>
                  <a:pt x="2049111" y="840361"/>
                  <a:pt x="2032532" y="850768"/>
                </a:cubicBezTo>
                <a:cubicBezTo>
                  <a:pt x="2015954" y="861175"/>
                  <a:pt x="1991104" y="866379"/>
                  <a:pt x="1957983" y="866379"/>
                </a:cubicBezTo>
                <a:close/>
                <a:moveTo>
                  <a:pt x="3110113" y="751181"/>
                </a:moveTo>
                <a:cubicBezTo>
                  <a:pt x="3127052" y="751181"/>
                  <a:pt x="3144880" y="753945"/>
                  <a:pt x="3163597" y="759472"/>
                </a:cubicBezTo>
                <a:lnTo>
                  <a:pt x="3181564" y="765565"/>
                </a:lnTo>
                <a:lnTo>
                  <a:pt x="3183629" y="768248"/>
                </a:lnTo>
                <a:cubicBezTo>
                  <a:pt x="3199969" y="793174"/>
                  <a:pt x="3208140" y="829646"/>
                  <a:pt x="3208140" y="877667"/>
                </a:cubicBezTo>
                <a:cubicBezTo>
                  <a:pt x="3208140" y="943641"/>
                  <a:pt x="3194617" y="990373"/>
                  <a:pt x="3167570" y="1017863"/>
                </a:cubicBezTo>
                <a:cubicBezTo>
                  <a:pt x="3158147" y="1027487"/>
                  <a:pt x="3148230" y="1033964"/>
                  <a:pt x="3137819" y="1037294"/>
                </a:cubicBezTo>
                <a:cubicBezTo>
                  <a:pt x="3127407" y="1040624"/>
                  <a:pt x="3113640" y="1042289"/>
                  <a:pt x="3096519" y="1042289"/>
                </a:cubicBezTo>
                <a:lnTo>
                  <a:pt x="3096519" y="751879"/>
                </a:lnTo>
                <a:cubicBezTo>
                  <a:pt x="3100912" y="751414"/>
                  <a:pt x="3105444" y="751181"/>
                  <a:pt x="3110113" y="751181"/>
                </a:cubicBezTo>
                <a:close/>
                <a:moveTo>
                  <a:pt x="2344909" y="744335"/>
                </a:moveTo>
                <a:cubicBezTo>
                  <a:pt x="2359224" y="744335"/>
                  <a:pt x="2371532" y="746389"/>
                  <a:pt x="2381832" y="750495"/>
                </a:cubicBezTo>
                <a:cubicBezTo>
                  <a:pt x="2386982" y="752549"/>
                  <a:pt x="2393422" y="755596"/>
                  <a:pt x="2401151" y="759638"/>
                </a:cubicBezTo>
                <a:lnTo>
                  <a:pt x="2420597" y="770498"/>
                </a:lnTo>
                <a:lnTo>
                  <a:pt x="2424113" y="786900"/>
                </a:lnTo>
                <a:cubicBezTo>
                  <a:pt x="2424113" y="809144"/>
                  <a:pt x="2415374" y="827361"/>
                  <a:pt x="2397896" y="841553"/>
                </a:cubicBezTo>
                <a:cubicBezTo>
                  <a:pt x="2389157" y="848648"/>
                  <a:pt x="2377944" y="854822"/>
                  <a:pt x="2364258" y="860074"/>
                </a:cubicBezTo>
                <a:lnTo>
                  <a:pt x="2319933" y="871948"/>
                </a:lnTo>
                <a:lnTo>
                  <a:pt x="2319933" y="746344"/>
                </a:lnTo>
                <a:cubicBezTo>
                  <a:pt x="2325437" y="745005"/>
                  <a:pt x="2333762" y="744335"/>
                  <a:pt x="2344909" y="744335"/>
                </a:cubicBezTo>
                <a:close/>
                <a:moveTo>
                  <a:pt x="2010662" y="738585"/>
                </a:moveTo>
                <a:lnTo>
                  <a:pt x="2022468" y="740440"/>
                </a:lnTo>
                <a:lnTo>
                  <a:pt x="2025621" y="742252"/>
                </a:lnTo>
                <a:close/>
                <a:moveTo>
                  <a:pt x="2007184" y="738039"/>
                </a:moveTo>
                <a:lnTo>
                  <a:pt x="2008795" y="738127"/>
                </a:lnTo>
                <a:lnTo>
                  <a:pt x="2010662" y="738585"/>
                </a:lnTo>
                <a:close/>
                <a:moveTo>
                  <a:pt x="2866179" y="737830"/>
                </a:moveTo>
                <a:lnTo>
                  <a:pt x="2870274" y="742005"/>
                </a:lnTo>
                <a:lnTo>
                  <a:pt x="2872509" y="746381"/>
                </a:lnTo>
                <a:close/>
                <a:moveTo>
                  <a:pt x="4704501" y="737826"/>
                </a:moveTo>
                <a:lnTo>
                  <a:pt x="4708599" y="742005"/>
                </a:lnTo>
                <a:lnTo>
                  <a:pt x="4710836" y="746385"/>
                </a:lnTo>
                <a:close/>
                <a:moveTo>
                  <a:pt x="3618651" y="737826"/>
                </a:moveTo>
                <a:lnTo>
                  <a:pt x="3622749" y="742005"/>
                </a:lnTo>
                <a:lnTo>
                  <a:pt x="3624986" y="746385"/>
                </a:lnTo>
                <a:close/>
                <a:moveTo>
                  <a:pt x="1962007" y="730941"/>
                </a:moveTo>
                <a:lnTo>
                  <a:pt x="2007184" y="738039"/>
                </a:lnTo>
                <a:lnTo>
                  <a:pt x="1975666" y="736299"/>
                </a:lnTo>
                <a:lnTo>
                  <a:pt x="1937743" y="736299"/>
                </a:lnTo>
                <a:lnTo>
                  <a:pt x="1937743" y="866640"/>
                </a:lnTo>
                <a:lnTo>
                  <a:pt x="1930204" y="866379"/>
                </a:lnTo>
                <a:lnTo>
                  <a:pt x="1934766" y="866379"/>
                </a:lnTo>
                <a:lnTo>
                  <a:pt x="1934766" y="731759"/>
                </a:lnTo>
                <a:cubicBezTo>
                  <a:pt x="1943997" y="731214"/>
                  <a:pt x="1953077" y="730941"/>
                  <a:pt x="1962007" y="730941"/>
                </a:cubicBezTo>
                <a:close/>
                <a:moveTo>
                  <a:pt x="3236985" y="728108"/>
                </a:moveTo>
                <a:cubicBezTo>
                  <a:pt x="3240104" y="737323"/>
                  <a:pt x="3241797" y="742066"/>
                  <a:pt x="3242063" y="742335"/>
                </a:cubicBezTo>
                <a:lnTo>
                  <a:pt x="3253625" y="755037"/>
                </a:lnTo>
                <a:cubicBezTo>
                  <a:pt x="3278864" y="782899"/>
                  <a:pt x="3291483" y="825913"/>
                  <a:pt x="3291483" y="884080"/>
                </a:cubicBezTo>
                <a:cubicBezTo>
                  <a:pt x="3291483" y="971008"/>
                  <a:pt x="3263236" y="1029495"/>
                  <a:pt x="3206740" y="1059539"/>
                </a:cubicBezTo>
                <a:cubicBezTo>
                  <a:pt x="3180437" y="1073638"/>
                  <a:pt x="3141528" y="1080687"/>
                  <a:pt x="3090012" y="1080687"/>
                </a:cubicBezTo>
                <a:lnTo>
                  <a:pt x="2977242" y="1080687"/>
                </a:lnTo>
                <a:lnTo>
                  <a:pt x="2984047" y="1100332"/>
                </a:lnTo>
                <a:lnTo>
                  <a:pt x="3090012" y="1100332"/>
                </a:lnTo>
                <a:cubicBezTo>
                  <a:pt x="3162674" y="1100332"/>
                  <a:pt x="3215228" y="1085832"/>
                  <a:pt x="3247672" y="1056832"/>
                </a:cubicBezTo>
                <a:cubicBezTo>
                  <a:pt x="3289977" y="1019185"/>
                  <a:pt x="3311129" y="961096"/>
                  <a:pt x="3311129" y="882564"/>
                </a:cubicBezTo>
                <a:cubicBezTo>
                  <a:pt x="3311129" y="807347"/>
                  <a:pt x="3286414" y="755862"/>
                  <a:pt x="3236985" y="728108"/>
                </a:cubicBezTo>
                <a:close/>
                <a:moveTo>
                  <a:pt x="4281191" y="727071"/>
                </a:moveTo>
                <a:cubicBezTo>
                  <a:pt x="4291148" y="727071"/>
                  <a:pt x="4299786" y="728034"/>
                  <a:pt x="4307104" y="729960"/>
                </a:cubicBezTo>
                <a:lnTo>
                  <a:pt x="4317960" y="735188"/>
                </a:lnTo>
                <a:lnTo>
                  <a:pt x="4308081" y="732846"/>
                </a:lnTo>
                <a:cubicBezTo>
                  <a:pt x="4301572" y="731973"/>
                  <a:pt x="4294083" y="731536"/>
                  <a:pt x="4285613" y="731536"/>
                </a:cubicBezTo>
                <a:lnTo>
                  <a:pt x="4260057" y="732127"/>
                </a:lnTo>
                <a:lnTo>
                  <a:pt x="4260057" y="1039062"/>
                </a:lnTo>
                <a:lnTo>
                  <a:pt x="4257676" y="1036280"/>
                </a:lnTo>
                <a:lnTo>
                  <a:pt x="4257676" y="728262"/>
                </a:lnTo>
                <a:lnTo>
                  <a:pt x="4255443" y="728262"/>
                </a:lnTo>
                <a:cubicBezTo>
                  <a:pt x="4264181" y="727468"/>
                  <a:pt x="4272763" y="727071"/>
                  <a:pt x="4281191" y="727071"/>
                </a:cubicBezTo>
                <a:close/>
                <a:moveTo>
                  <a:pt x="3928765" y="727071"/>
                </a:moveTo>
                <a:cubicBezTo>
                  <a:pt x="3938723" y="727071"/>
                  <a:pt x="3947361" y="728034"/>
                  <a:pt x="3954679" y="729960"/>
                </a:cubicBezTo>
                <a:lnTo>
                  <a:pt x="3965535" y="735188"/>
                </a:lnTo>
                <a:lnTo>
                  <a:pt x="3955656" y="732846"/>
                </a:lnTo>
                <a:cubicBezTo>
                  <a:pt x="3949147" y="731973"/>
                  <a:pt x="3941658" y="731536"/>
                  <a:pt x="3933189" y="731536"/>
                </a:cubicBezTo>
                <a:lnTo>
                  <a:pt x="3907632" y="732127"/>
                </a:lnTo>
                <a:lnTo>
                  <a:pt x="3907632" y="1039062"/>
                </a:lnTo>
                <a:lnTo>
                  <a:pt x="3905251" y="1036280"/>
                </a:lnTo>
                <a:lnTo>
                  <a:pt x="3905251" y="728262"/>
                </a:lnTo>
                <a:lnTo>
                  <a:pt x="3903018" y="728262"/>
                </a:lnTo>
                <a:cubicBezTo>
                  <a:pt x="3911756" y="727468"/>
                  <a:pt x="3920338" y="727071"/>
                  <a:pt x="3928765" y="727071"/>
                </a:cubicBezTo>
                <a:close/>
                <a:moveTo>
                  <a:pt x="3073004" y="726476"/>
                </a:moveTo>
                <a:lnTo>
                  <a:pt x="3080464" y="726476"/>
                </a:lnTo>
                <a:cubicBezTo>
                  <a:pt x="3099768" y="726476"/>
                  <a:pt x="3116429" y="728201"/>
                  <a:pt x="3130446" y="731650"/>
                </a:cubicBezTo>
                <a:lnTo>
                  <a:pt x="3135859" y="733488"/>
                </a:lnTo>
                <a:lnTo>
                  <a:pt x="3133021" y="732852"/>
                </a:lnTo>
                <a:cubicBezTo>
                  <a:pt x="3126352" y="731975"/>
                  <a:pt x="3118875" y="731536"/>
                  <a:pt x="3110592" y="731536"/>
                </a:cubicBezTo>
                <a:cubicBezTo>
                  <a:pt x="3101991" y="731536"/>
                  <a:pt x="3090751" y="732596"/>
                  <a:pt x="3076873" y="734717"/>
                </a:cubicBezTo>
                <a:lnTo>
                  <a:pt x="3076873" y="1042289"/>
                </a:lnTo>
                <a:lnTo>
                  <a:pt x="3073004" y="1042289"/>
                </a:lnTo>
                <a:close/>
                <a:moveTo>
                  <a:pt x="4590525" y="723202"/>
                </a:moveTo>
                <a:cubicBezTo>
                  <a:pt x="4617811" y="723202"/>
                  <a:pt x="4640598" y="735852"/>
                  <a:pt x="4658889" y="761153"/>
                </a:cubicBezTo>
                <a:cubicBezTo>
                  <a:pt x="4670019" y="782724"/>
                  <a:pt x="4675585" y="823749"/>
                  <a:pt x="4675585" y="884229"/>
                </a:cubicBezTo>
                <a:cubicBezTo>
                  <a:pt x="4675585" y="937689"/>
                  <a:pt x="4668117" y="977844"/>
                  <a:pt x="4653182" y="1004694"/>
                </a:cubicBezTo>
                <a:cubicBezTo>
                  <a:pt x="4638246" y="1031543"/>
                  <a:pt x="4616875" y="1044968"/>
                  <a:pt x="4589069" y="1044968"/>
                </a:cubicBezTo>
                <a:lnTo>
                  <a:pt x="4570551" y="1042872"/>
                </a:lnTo>
                <a:lnTo>
                  <a:pt x="4573721" y="1039020"/>
                </a:lnTo>
                <a:cubicBezTo>
                  <a:pt x="4542015" y="1013728"/>
                  <a:pt x="4526161" y="965230"/>
                  <a:pt x="4526161" y="893526"/>
                </a:cubicBezTo>
                <a:cubicBezTo>
                  <a:pt x="4526161" y="796844"/>
                  <a:pt x="4549661" y="748502"/>
                  <a:pt x="4596660" y="748502"/>
                </a:cubicBezTo>
                <a:cubicBezTo>
                  <a:pt x="4611124" y="748502"/>
                  <a:pt x="4627588" y="753674"/>
                  <a:pt x="4646052" y="764018"/>
                </a:cubicBezTo>
                <a:lnTo>
                  <a:pt x="4659233" y="767157"/>
                </a:lnTo>
                <a:cubicBezTo>
                  <a:pt x="4645196" y="741822"/>
                  <a:pt x="4624160" y="729155"/>
                  <a:pt x="4596125" y="729155"/>
                </a:cubicBezTo>
                <a:cubicBezTo>
                  <a:pt x="4535393" y="729155"/>
                  <a:pt x="4505028" y="785136"/>
                  <a:pt x="4505028" y="897098"/>
                </a:cubicBezTo>
                <a:cubicBezTo>
                  <a:pt x="4505028" y="936351"/>
                  <a:pt x="4509305" y="967629"/>
                  <a:pt x="4517857" y="990930"/>
                </a:cubicBezTo>
                <a:cubicBezTo>
                  <a:pt x="4522134" y="1002580"/>
                  <a:pt x="4528263" y="1013219"/>
                  <a:pt x="4536247" y="1022847"/>
                </a:cubicBezTo>
                <a:lnTo>
                  <a:pt x="4551443" y="1036161"/>
                </a:lnTo>
                <a:lnTo>
                  <a:pt x="4549306" y="1035323"/>
                </a:lnTo>
                <a:cubicBezTo>
                  <a:pt x="4515223" y="1016034"/>
                  <a:pt x="4498182" y="967810"/>
                  <a:pt x="4498182" y="890652"/>
                </a:cubicBezTo>
                <a:cubicBezTo>
                  <a:pt x="4498182" y="779018"/>
                  <a:pt x="4528963" y="723202"/>
                  <a:pt x="4590525" y="723202"/>
                </a:cubicBezTo>
                <a:close/>
                <a:moveTo>
                  <a:pt x="3504675" y="723202"/>
                </a:moveTo>
                <a:cubicBezTo>
                  <a:pt x="3531960" y="723202"/>
                  <a:pt x="3554748" y="735852"/>
                  <a:pt x="3573039" y="761153"/>
                </a:cubicBezTo>
                <a:cubicBezTo>
                  <a:pt x="3584169" y="782724"/>
                  <a:pt x="3589735" y="823749"/>
                  <a:pt x="3589735" y="884229"/>
                </a:cubicBezTo>
                <a:cubicBezTo>
                  <a:pt x="3589735" y="937689"/>
                  <a:pt x="3582267" y="977844"/>
                  <a:pt x="3567332" y="1004694"/>
                </a:cubicBezTo>
                <a:cubicBezTo>
                  <a:pt x="3552396" y="1031543"/>
                  <a:pt x="3531025" y="1044968"/>
                  <a:pt x="3503219" y="1044968"/>
                </a:cubicBezTo>
                <a:lnTo>
                  <a:pt x="3484701" y="1042872"/>
                </a:lnTo>
                <a:lnTo>
                  <a:pt x="3487871" y="1039020"/>
                </a:lnTo>
                <a:cubicBezTo>
                  <a:pt x="3456165" y="1013728"/>
                  <a:pt x="3440311" y="965230"/>
                  <a:pt x="3440311" y="893526"/>
                </a:cubicBezTo>
                <a:cubicBezTo>
                  <a:pt x="3440311" y="796844"/>
                  <a:pt x="3463811" y="748502"/>
                  <a:pt x="3510810" y="748502"/>
                </a:cubicBezTo>
                <a:cubicBezTo>
                  <a:pt x="3525274" y="748502"/>
                  <a:pt x="3541738" y="753674"/>
                  <a:pt x="3560202" y="764018"/>
                </a:cubicBezTo>
                <a:lnTo>
                  <a:pt x="3573383" y="767157"/>
                </a:lnTo>
                <a:cubicBezTo>
                  <a:pt x="3559346" y="741822"/>
                  <a:pt x="3538310" y="729155"/>
                  <a:pt x="3510275" y="729155"/>
                </a:cubicBezTo>
                <a:cubicBezTo>
                  <a:pt x="3449543" y="729155"/>
                  <a:pt x="3419178" y="785136"/>
                  <a:pt x="3419178" y="897098"/>
                </a:cubicBezTo>
                <a:cubicBezTo>
                  <a:pt x="3419178" y="936351"/>
                  <a:pt x="3423455" y="967629"/>
                  <a:pt x="3432007" y="990930"/>
                </a:cubicBezTo>
                <a:cubicBezTo>
                  <a:pt x="3436284" y="1002580"/>
                  <a:pt x="3442414" y="1013219"/>
                  <a:pt x="3450397" y="1022847"/>
                </a:cubicBezTo>
                <a:lnTo>
                  <a:pt x="3465593" y="1036161"/>
                </a:lnTo>
                <a:lnTo>
                  <a:pt x="3463456" y="1035323"/>
                </a:lnTo>
                <a:cubicBezTo>
                  <a:pt x="3429373" y="1016034"/>
                  <a:pt x="3412332" y="967810"/>
                  <a:pt x="3412332" y="890652"/>
                </a:cubicBezTo>
                <a:cubicBezTo>
                  <a:pt x="3412332" y="779018"/>
                  <a:pt x="3443113" y="723202"/>
                  <a:pt x="3504675" y="723202"/>
                </a:cubicBezTo>
                <a:close/>
                <a:moveTo>
                  <a:pt x="2752200" y="723202"/>
                </a:moveTo>
                <a:cubicBezTo>
                  <a:pt x="2779485" y="723202"/>
                  <a:pt x="2802273" y="735852"/>
                  <a:pt x="2820563" y="761153"/>
                </a:cubicBezTo>
                <a:cubicBezTo>
                  <a:pt x="2831695" y="782724"/>
                  <a:pt x="2837260" y="823749"/>
                  <a:pt x="2837260" y="884229"/>
                </a:cubicBezTo>
                <a:cubicBezTo>
                  <a:pt x="2837260" y="937689"/>
                  <a:pt x="2829792" y="977844"/>
                  <a:pt x="2814857" y="1004694"/>
                </a:cubicBezTo>
                <a:cubicBezTo>
                  <a:pt x="2799921" y="1031543"/>
                  <a:pt x="2778550" y="1044968"/>
                  <a:pt x="2750744" y="1044968"/>
                </a:cubicBezTo>
                <a:lnTo>
                  <a:pt x="2732225" y="1042872"/>
                </a:lnTo>
                <a:lnTo>
                  <a:pt x="2735397" y="1039020"/>
                </a:lnTo>
                <a:cubicBezTo>
                  <a:pt x="2703690" y="1013728"/>
                  <a:pt x="2687837" y="965230"/>
                  <a:pt x="2687837" y="893526"/>
                </a:cubicBezTo>
                <a:cubicBezTo>
                  <a:pt x="2687837" y="796844"/>
                  <a:pt x="2711336" y="748502"/>
                  <a:pt x="2758335" y="748502"/>
                </a:cubicBezTo>
                <a:cubicBezTo>
                  <a:pt x="2772799" y="748502"/>
                  <a:pt x="2789263" y="753674"/>
                  <a:pt x="2807727" y="764018"/>
                </a:cubicBezTo>
                <a:lnTo>
                  <a:pt x="2820908" y="767157"/>
                </a:lnTo>
                <a:cubicBezTo>
                  <a:pt x="2806871" y="741822"/>
                  <a:pt x="2785835" y="729155"/>
                  <a:pt x="2757800" y="729155"/>
                </a:cubicBezTo>
                <a:cubicBezTo>
                  <a:pt x="2697069" y="729155"/>
                  <a:pt x="2666703" y="785136"/>
                  <a:pt x="2666703" y="897098"/>
                </a:cubicBezTo>
                <a:cubicBezTo>
                  <a:pt x="2666703" y="936351"/>
                  <a:pt x="2670979" y="967629"/>
                  <a:pt x="2679533" y="990930"/>
                </a:cubicBezTo>
                <a:cubicBezTo>
                  <a:pt x="2683809" y="1002580"/>
                  <a:pt x="2689939" y="1013219"/>
                  <a:pt x="2697922" y="1022847"/>
                </a:cubicBezTo>
                <a:lnTo>
                  <a:pt x="2713119" y="1036161"/>
                </a:lnTo>
                <a:lnTo>
                  <a:pt x="2710981" y="1035323"/>
                </a:lnTo>
                <a:cubicBezTo>
                  <a:pt x="2676898" y="1016034"/>
                  <a:pt x="2659857" y="967810"/>
                  <a:pt x="2659857" y="890652"/>
                </a:cubicBezTo>
                <a:cubicBezTo>
                  <a:pt x="2659857" y="779018"/>
                  <a:pt x="2690638" y="723202"/>
                  <a:pt x="2752200" y="723202"/>
                </a:cubicBezTo>
                <a:close/>
                <a:moveTo>
                  <a:pt x="2481324" y="722560"/>
                </a:moveTo>
                <a:cubicBezTo>
                  <a:pt x="2496563" y="750409"/>
                  <a:pt x="2504183" y="773210"/>
                  <a:pt x="2504183" y="790960"/>
                </a:cubicBezTo>
                <a:cubicBezTo>
                  <a:pt x="2504183" y="834570"/>
                  <a:pt x="2474481" y="867867"/>
                  <a:pt x="2415077" y="890852"/>
                </a:cubicBezTo>
                <a:lnTo>
                  <a:pt x="2416932" y="900786"/>
                </a:lnTo>
                <a:cubicBezTo>
                  <a:pt x="2449671" y="984477"/>
                  <a:pt x="2493704" y="1042920"/>
                  <a:pt x="2549031" y="1076115"/>
                </a:cubicBezTo>
                <a:cubicBezTo>
                  <a:pt x="2509198" y="1085491"/>
                  <a:pt x="2469605" y="1103968"/>
                  <a:pt x="2430252" y="1131544"/>
                </a:cubicBezTo>
                <a:lnTo>
                  <a:pt x="2441819" y="1142650"/>
                </a:lnTo>
                <a:lnTo>
                  <a:pt x="2448721" y="1139553"/>
                </a:lnTo>
                <a:cubicBezTo>
                  <a:pt x="2486880" y="1115818"/>
                  <a:pt x="2529443" y="1096954"/>
                  <a:pt x="2576411" y="1082961"/>
                </a:cubicBezTo>
                <a:cubicBezTo>
                  <a:pt x="2545362" y="1059518"/>
                  <a:pt x="2520261" y="1036024"/>
                  <a:pt x="2501109" y="1012482"/>
                </a:cubicBezTo>
                <a:cubicBezTo>
                  <a:pt x="2470561" y="974887"/>
                  <a:pt x="2449357" y="938097"/>
                  <a:pt x="2437494" y="902112"/>
                </a:cubicBezTo>
                <a:cubicBezTo>
                  <a:pt x="2494455" y="879310"/>
                  <a:pt x="2522935" y="844205"/>
                  <a:pt x="2522935" y="796797"/>
                </a:cubicBezTo>
                <a:cubicBezTo>
                  <a:pt x="2522935" y="767506"/>
                  <a:pt x="2509065" y="742760"/>
                  <a:pt x="2481324" y="722560"/>
                </a:cubicBezTo>
                <a:close/>
                <a:moveTo>
                  <a:pt x="4688457" y="721470"/>
                </a:moveTo>
                <a:lnTo>
                  <a:pt x="4696759" y="727369"/>
                </a:lnTo>
                <a:lnTo>
                  <a:pt x="4704501" y="737826"/>
                </a:lnTo>
                <a:close/>
                <a:moveTo>
                  <a:pt x="3602607" y="721470"/>
                </a:moveTo>
                <a:lnTo>
                  <a:pt x="3610909" y="727369"/>
                </a:lnTo>
                <a:lnTo>
                  <a:pt x="3618651" y="737826"/>
                </a:lnTo>
                <a:close/>
                <a:moveTo>
                  <a:pt x="2850132" y="721470"/>
                </a:moveTo>
                <a:lnTo>
                  <a:pt x="2858435" y="727369"/>
                </a:lnTo>
                <a:lnTo>
                  <a:pt x="2866179" y="737830"/>
                </a:lnTo>
                <a:close/>
                <a:moveTo>
                  <a:pt x="2341755" y="718141"/>
                </a:moveTo>
                <a:cubicBezTo>
                  <a:pt x="2365708" y="718141"/>
                  <a:pt x="2385422" y="724674"/>
                  <a:pt x="2400898" y="737740"/>
                </a:cubicBezTo>
                <a:lnTo>
                  <a:pt x="2410694" y="750167"/>
                </a:lnTo>
                <a:lnTo>
                  <a:pt x="2395875" y="737874"/>
                </a:lnTo>
                <a:cubicBezTo>
                  <a:pt x="2381960" y="729680"/>
                  <a:pt x="2364906" y="725583"/>
                  <a:pt x="2344713" y="725583"/>
                </a:cubicBezTo>
                <a:cubicBezTo>
                  <a:pt x="2329393" y="725583"/>
                  <a:pt x="2314585" y="727490"/>
                  <a:pt x="2300288" y="731304"/>
                </a:cubicBezTo>
                <a:lnTo>
                  <a:pt x="2300288" y="874555"/>
                </a:lnTo>
                <a:cubicBezTo>
                  <a:pt x="2299029" y="874797"/>
                  <a:pt x="2297739" y="874918"/>
                  <a:pt x="2296419" y="874918"/>
                </a:cubicBezTo>
                <a:lnTo>
                  <a:pt x="2296419" y="727057"/>
                </a:lnTo>
                <a:cubicBezTo>
                  <a:pt x="2307395" y="721113"/>
                  <a:pt x="2322507" y="718141"/>
                  <a:pt x="2341755" y="718141"/>
                </a:cubicBezTo>
                <a:close/>
                <a:moveTo>
                  <a:pt x="4412001" y="702663"/>
                </a:moveTo>
                <a:lnTo>
                  <a:pt x="4406267" y="706603"/>
                </a:lnTo>
                <a:cubicBezTo>
                  <a:pt x="4392357" y="722952"/>
                  <a:pt x="4378248" y="751156"/>
                  <a:pt x="4363939" y="791216"/>
                </a:cubicBezTo>
                <a:lnTo>
                  <a:pt x="4362311" y="799071"/>
                </a:lnTo>
                <a:lnTo>
                  <a:pt x="4377278" y="808629"/>
                </a:lnTo>
                <a:lnTo>
                  <a:pt x="4381138" y="803192"/>
                </a:lnTo>
                <a:cubicBezTo>
                  <a:pt x="4396027" y="763179"/>
                  <a:pt x="4410454" y="733455"/>
                  <a:pt x="4424419" y="714021"/>
                </a:cubicBezTo>
                <a:close/>
                <a:moveTo>
                  <a:pt x="3689957" y="690162"/>
                </a:moveTo>
                <a:lnTo>
                  <a:pt x="3692250" y="701603"/>
                </a:lnTo>
                <a:cubicBezTo>
                  <a:pt x="3709594" y="734550"/>
                  <a:pt x="3722847" y="765822"/>
                  <a:pt x="3732005" y="795421"/>
                </a:cubicBezTo>
                <a:lnTo>
                  <a:pt x="3745870" y="795421"/>
                </a:lnTo>
                <a:cubicBezTo>
                  <a:pt x="3747135" y="768966"/>
                  <a:pt x="3752737" y="751160"/>
                  <a:pt x="3762678" y="742000"/>
                </a:cubicBezTo>
                <a:cubicBezTo>
                  <a:pt x="3772618" y="732841"/>
                  <a:pt x="3789275" y="728262"/>
                  <a:pt x="3812647" y="728262"/>
                </a:cubicBezTo>
                <a:cubicBezTo>
                  <a:pt x="3821099" y="728262"/>
                  <a:pt x="3828551" y="728642"/>
                  <a:pt x="3835004" y="729401"/>
                </a:cubicBezTo>
                <a:lnTo>
                  <a:pt x="3835004" y="732415"/>
                </a:lnTo>
                <a:lnTo>
                  <a:pt x="3837794" y="732462"/>
                </a:lnTo>
                <a:lnTo>
                  <a:pt x="3814596" y="732131"/>
                </a:lnTo>
                <a:cubicBezTo>
                  <a:pt x="3794649" y="732131"/>
                  <a:pt x="3779286" y="737142"/>
                  <a:pt x="3768505" y="747163"/>
                </a:cubicBezTo>
                <a:cubicBezTo>
                  <a:pt x="3757725" y="757184"/>
                  <a:pt x="3751193" y="776482"/>
                  <a:pt x="3748911" y="805057"/>
                </a:cubicBezTo>
                <a:lnTo>
                  <a:pt x="3768180" y="805057"/>
                </a:lnTo>
                <a:cubicBezTo>
                  <a:pt x="3769907" y="783102"/>
                  <a:pt x="3774421" y="768733"/>
                  <a:pt x="3781721" y="761950"/>
                </a:cubicBezTo>
                <a:cubicBezTo>
                  <a:pt x="3789021" y="755168"/>
                  <a:pt x="3801860" y="751777"/>
                  <a:pt x="3820237" y="751777"/>
                </a:cubicBezTo>
                <a:lnTo>
                  <a:pt x="3835004" y="751874"/>
                </a:lnTo>
                <a:lnTo>
                  <a:pt x="3835004" y="1033578"/>
                </a:lnTo>
                <a:lnTo>
                  <a:pt x="3794146" y="1076520"/>
                </a:lnTo>
                <a:lnTo>
                  <a:pt x="3939691" y="1076520"/>
                </a:lnTo>
                <a:lnTo>
                  <a:pt x="3929795" y="1064958"/>
                </a:lnTo>
                <a:lnTo>
                  <a:pt x="3946741" y="1080687"/>
                </a:lnTo>
                <a:lnTo>
                  <a:pt x="3806945" y="1080687"/>
                </a:lnTo>
                <a:lnTo>
                  <a:pt x="3816833" y="1100332"/>
                </a:lnTo>
                <a:lnTo>
                  <a:pt x="3974995" y="1100332"/>
                </a:lnTo>
                <a:lnTo>
                  <a:pt x="3928589" y="1037671"/>
                </a:lnTo>
                <a:lnTo>
                  <a:pt x="3927426" y="751465"/>
                </a:lnTo>
                <a:cubicBezTo>
                  <a:pt x="3928710" y="751276"/>
                  <a:pt x="3931295" y="751181"/>
                  <a:pt x="3935184" y="751181"/>
                </a:cubicBezTo>
                <a:cubicBezTo>
                  <a:pt x="3949246" y="751181"/>
                  <a:pt x="3963783" y="753958"/>
                  <a:pt x="3978795" y="759511"/>
                </a:cubicBezTo>
                <a:lnTo>
                  <a:pt x="3988818" y="763791"/>
                </a:lnTo>
                <a:lnTo>
                  <a:pt x="3990469" y="767691"/>
                </a:lnTo>
                <a:cubicBezTo>
                  <a:pt x="3992084" y="772224"/>
                  <a:pt x="3993579" y="777191"/>
                  <a:pt x="3994952" y="782593"/>
                </a:cubicBezTo>
                <a:lnTo>
                  <a:pt x="3996082" y="787509"/>
                </a:lnTo>
                <a:lnTo>
                  <a:pt x="4007272" y="791918"/>
                </a:lnTo>
                <a:lnTo>
                  <a:pt x="4011067" y="785816"/>
                </a:lnTo>
                <a:cubicBezTo>
                  <a:pt x="4016729" y="767712"/>
                  <a:pt x="4023093" y="751901"/>
                  <a:pt x="4030159" y="738382"/>
                </a:cubicBezTo>
                <a:lnTo>
                  <a:pt x="4047774" y="708107"/>
                </a:lnTo>
                <a:lnTo>
                  <a:pt x="4049752" y="712260"/>
                </a:lnTo>
                <a:lnTo>
                  <a:pt x="4043372" y="721088"/>
                </a:lnTo>
                <a:cubicBezTo>
                  <a:pt x="4032865" y="737795"/>
                  <a:pt x="4022246" y="761171"/>
                  <a:pt x="4011514" y="791216"/>
                </a:cubicBezTo>
                <a:lnTo>
                  <a:pt x="4009886" y="799071"/>
                </a:lnTo>
                <a:lnTo>
                  <a:pt x="4024853" y="808629"/>
                </a:lnTo>
                <a:lnTo>
                  <a:pt x="4028713" y="803192"/>
                </a:lnTo>
                <a:cubicBezTo>
                  <a:pt x="4036157" y="783186"/>
                  <a:pt x="4043487" y="765751"/>
                  <a:pt x="4050700" y="750890"/>
                </a:cubicBezTo>
                <a:lnTo>
                  <a:pt x="4059869" y="733494"/>
                </a:lnTo>
                <a:lnTo>
                  <a:pt x="4067622" y="749767"/>
                </a:lnTo>
                <a:cubicBezTo>
                  <a:pt x="4074248" y="765404"/>
                  <a:pt x="4079851" y="780621"/>
                  <a:pt x="4084431" y="795421"/>
                </a:cubicBezTo>
                <a:lnTo>
                  <a:pt x="4098295" y="795421"/>
                </a:lnTo>
                <a:cubicBezTo>
                  <a:pt x="4099560" y="768966"/>
                  <a:pt x="4105163" y="751160"/>
                  <a:pt x="4115103" y="742000"/>
                </a:cubicBezTo>
                <a:cubicBezTo>
                  <a:pt x="4125043" y="732841"/>
                  <a:pt x="4141700" y="728262"/>
                  <a:pt x="4165072" y="728262"/>
                </a:cubicBezTo>
                <a:cubicBezTo>
                  <a:pt x="4173524" y="728262"/>
                  <a:pt x="4180977" y="728642"/>
                  <a:pt x="4187429" y="729401"/>
                </a:cubicBezTo>
                <a:lnTo>
                  <a:pt x="4187429" y="732415"/>
                </a:lnTo>
                <a:lnTo>
                  <a:pt x="4190219" y="732462"/>
                </a:lnTo>
                <a:lnTo>
                  <a:pt x="4167021" y="732131"/>
                </a:lnTo>
                <a:cubicBezTo>
                  <a:pt x="4147075" y="732131"/>
                  <a:pt x="4131711" y="737142"/>
                  <a:pt x="4120931" y="747163"/>
                </a:cubicBezTo>
                <a:cubicBezTo>
                  <a:pt x="4110150" y="757184"/>
                  <a:pt x="4103619" y="776482"/>
                  <a:pt x="4101337" y="805057"/>
                </a:cubicBezTo>
                <a:lnTo>
                  <a:pt x="4120605" y="805057"/>
                </a:lnTo>
                <a:cubicBezTo>
                  <a:pt x="4122332" y="783102"/>
                  <a:pt x="4126845" y="768733"/>
                  <a:pt x="4134146" y="761950"/>
                </a:cubicBezTo>
                <a:cubicBezTo>
                  <a:pt x="4141447" y="755168"/>
                  <a:pt x="4154285" y="751777"/>
                  <a:pt x="4172662" y="751777"/>
                </a:cubicBezTo>
                <a:lnTo>
                  <a:pt x="4187429" y="751874"/>
                </a:lnTo>
                <a:lnTo>
                  <a:pt x="4187429" y="1033578"/>
                </a:lnTo>
                <a:lnTo>
                  <a:pt x="4146571" y="1076520"/>
                </a:lnTo>
                <a:lnTo>
                  <a:pt x="4292115" y="1076520"/>
                </a:lnTo>
                <a:lnTo>
                  <a:pt x="4282221" y="1064958"/>
                </a:lnTo>
                <a:lnTo>
                  <a:pt x="4299166" y="1080687"/>
                </a:lnTo>
                <a:lnTo>
                  <a:pt x="4159370" y="1080687"/>
                </a:lnTo>
                <a:lnTo>
                  <a:pt x="4169258" y="1100332"/>
                </a:lnTo>
                <a:lnTo>
                  <a:pt x="4327420" y="1100332"/>
                </a:lnTo>
                <a:lnTo>
                  <a:pt x="4281014" y="1037671"/>
                </a:lnTo>
                <a:lnTo>
                  <a:pt x="4279851" y="751465"/>
                </a:lnTo>
                <a:cubicBezTo>
                  <a:pt x="4281135" y="751276"/>
                  <a:pt x="4283721" y="751181"/>
                  <a:pt x="4287609" y="751181"/>
                </a:cubicBezTo>
                <a:cubicBezTo>
                  <a:pt x="4301671" y="751181"/>
                  <a:pt x="4316208" y="753958"/>
                  <a:pt x="4331220" y="759511"/>
                </a:cubicBezTo>
                <a:lnTo>
                  <a:pt x="4341243" y="763791"/>
                </a:lnTo>
                <a:lnTo>
                  <a:pt x="4342894" y="767691"/>
                </a:lnTo>
                <a:cubicBezTo>
                  <a:pt x="4344509" y="772224"/>
                  <a:pt x="4346004" y="777191"/>
                  <a:pt x="4347377" y="782593"/>
                </a:cubicBezTo>
                <a:lnTo>
                  <a:pt x="4348507" y="787509"/>
                </a:lnTo>
                <a:lnTo>
                  <a:pt x="4359697" y="791918"/>
                </a:lnTo>
                <a:lnTo>
                  <a:pt x="4363493" y="785816"/>
                </a:lnTo>
                <a:cubicBezTo>
                  <a:pt x="4369154" y="767712"/>
                  <a:pt x="4375518" y="751901"/>
                  <a:pt x="4382584" y="738382"/>
                </a:cubicBezTo>
                <a:lnTo>
                  <a:pt x="4402016" y="704984"/>
                </a:lnTo>
                <a:cubicBezTo>
                  <a:pt x="4402385" y="704206"/>
                  <a:pt x="4403690" y="699265"/>
                  <a:pt x="4405932" y="690162"/>
                </a:cubicBezTo>
                <a:lnTo>
                  <a:pt x="4053507" y="690162"/>
                </a:lnTo>
                <a:lnTo>
                  <a:pt x="4042382" y="690162"/>
                </a:lnTo>
                <a:close/>
                <a:moveTo>
                  <a:pt x="2972424" y="690162"/>
                </a:moveTo>
                <a:lnTo>
                  <a:pt x="3003650" y="731978"/>
                </a:lnTo>
                <a:lnTo>
                  <a:pt x="3003650" y="1037187"/>
                </a:lnTo>
                <a:lnTo>
                  <a:pt x="2963666" y="1076520"/>
                </a:lnTo>
                <a:lnTo>
                  <a:pt x="3093770" y="1076520"/>
                </a:lnTo>
                <a:cubicBezTo>
                  <a:pt x="3127191" y="1076520"/>
                  <a:pt x="3154094" y="1073505"/>
                  <a:pt x="3174479" y="1067476"/>
                </a:cubicBezTo>
                <a:cubicBezTo>
                  <a:pt x="3194864" y="1061447"/>
                  <a:pt x="3213369" y="1051027"/>
                  <a:pt x="3229994" y="1036215"/>
                </a:cubicBezTo>
                <a:cubicBezTo>
                  <a:pt x="3266621" y="1003411"/>
                  <a:pt x="3284935" y="950848"/>
                  <a:pt x="3284935" y="878527"/>
                </a:cubicBezTo>
                <a:cubicBezTo>
                  <a:pt x="3284935" y="808615"/>
                  <a:pt x="3260743" y="756626"/>
                  <a:pt x="3212358" y="722560"/>
                </a:cubicBezTo>
                <a:cubicBezTo>
                  <a:pt x="3190676" y="700961"/>
                  <a:pt x="3151049" y="690162"/>
                  <a:pt x="3093477" y="690162"/>
                </a:cubicBezTo>
                <a:close/>
                <a:moveTo>
                  <a:pt x="1827429" y="690162"/>
                </a:moveTo>
                <a:lnTo>
                  <a:pt x="1863031" y="734043"/>
                </a:lnTo>
                <a:lnTo>
                  <a:pt x="1863031" y="868560"/>
                </a:lnTo>
                <a:lnTo>
                  <a:pt x="1864268" y="868504"/>
                </a:lnTo>
                <a:cubicBezTo>
                  <a:pt x="1835653" y="868473"/>
                  <a:pt x="1814617" y="881412"/>
                  <a:pt x="1801161" y="907321"/>
                </a:cubicBezTo>
                <a:lnTo>
                  <a:pt x="1808686" y="917301"/>
                </a:lnTo>
                <a:cubicBezTo>
                  <a:pt x="1823565" y="907361"/>
                  <a:pt x="1840650" y="902391"/>
                  <a:pt x="1859938" y="902391"/>
                </a:cubicBezTo>
                <a:cubicBezTo>
                  <a:pt x="1861113" y="902391"/>
                  <a:pt x="1862144" y="902429"/>
                  <a:pt x="1863031" y="902507"/>
                </a:cubicBezTo>
                <a:lnTo>
                  <a:pt x="1863031" y="905688"/>
                </a:lnTo>
                <a:lnTo>
                  <a:pt x="1856143" y="905688"/>
                </a:lnTo>
                <a:cubicBezTo>
                  <a:pt x="1844832" y="905688"/>
                  <a:pt x="1831174" y="910600"/>
                  <a:pt x="1815169" y="920422"/>
                </a:cubicBezTo>
                <a:lnTo>
                  <a:pt x="1820983" y="933952"/>
                </a:lnTo>
                <a:cubicBezTo>
                  <a:pt x="1828838" y="930972"/>
                  <a:pt x="1836352" y="928737"/>
                  <a:pt x="1843525" y="927247"/>
                </a:cubicBezTo>
                <a:lnTo>
                  <a:pt x="1863031" y="925121"/>
                </a:lnTo>
                <a:lnTo>
                  <a:pt x="1863031" y="1033648"/>
                </a:lnTo>
                <a:lnTo>
                  <a:pt x="1822466" y="1076520"/>
                </a:lnTo>
                <a:lnTo>
                  <a:pt x="1970243" y="1076520"/>
                </a:lnTo>
                <a:lnTo>
                  <a:pt x="1968931" y="1075021"/>
                </a:lnTo>
                <a:lnTo>
                  <a:pt x="1974964" y="1080687"/>
                </a:lnTo>
                <a:lnTo>
                  <a:pt x="1837642" y="1080687"/>
                </a:lnTo>
                <a:lnTo>
                  <a:pt x="1848990" y="1100332"/>
                </a:lnTo>
                <a:lnTo>
                  <a:pt x="2003804" y="1100332"/>
                </a:lnTo>
                <a:lnTo>
                  <a:pt x="1957983" y="1038261"/>
                </a:lnTo>
                <a:lnTo>
                  <a:pt x="1957983" y="925645"/>
                </a:lnTo>
                <a:cubicBezTo>
                  <a:pt x="1960383" y="926017"/>
                  <a:pt x="1966671" y="926203"/>
                  <a:pt x="1976847" y="926203"/>
                </a:cubicBezTo>
                <a:cubicBezTo>
                  <a:pt x="2037762" y="926203"/>
                  <a:pt x="2081018" y="918951"/>
                  <a:pt x="2106616" y="904446"/>
                </a:cubicBezTo>
                <a:cubicBezTo>
                  <a:pt x="2141473" y="884748"/>
                  <a:pt x="2158901" y="852660"/>
                  <a:pt x="2158901" y="808182"/>
                </a:cubicBezTo>
                <a:cubicBezTo>
                  <a:pt x="2158901" y="788701"/>
                  <a:pt x="2155034" y="771095"/>
                  <a:pt x="2147300" y="755363"/>
                </a:cubicBezTo>
                <a:cubicBezTo>
                  <a:pt x="2139565" y="739630"/>
                  <a:pt x="2126189" y="728307"/>
                  <a:pt x="2107170" y="721392"/>
                </a:cubicBezTo>
                <a:cubicBezTo>
                  <a:pt x="2120081" y="741832"/>
                  <a:pt x="2128755" y="757373"/>
                  <a:pt x="2133194" y="768017"/>
                </a:cubicBezTo>
                <a:cubicBezTo>
                  <a:pt x="2137632" y="778662"/>
                  <a:pt x="2139851" y="791100"/>
                  <a:pt x="2139851" y="805332"/>
                </a:cubicBezTo>
                <a:cubicBezTo>
                  <a:pt x="2139851" y="839953"/>
                  <a:pt x="2128379" y="865628"/>
                  <a:pt x="2105435" y="882357"/>
                </a:cubicBezTo>
                <a:cubicBezTo>
                  <a:pt x="2082491" y="899086"/>
                  <a:pt x="2046563" y="907451"/>
                  <a:pt x="1997651" y="907451"/>
                </a:cubicBezTo>
                <a:cubicBezTo>
                  <a:pt x="1977857" y="907451"/>
                  <a:pt x="1957887" y="906919"/>
                  <a:pt x="1937743" y="905856"/>
                </a:cubicBezTo>
                <a:lnTo>
                  <a:pt x="1937743" y="1039405"/>
                </a:lnTo>
                <a:lnTo>
                  <a:pt x="1934766" y="1036006"/>
                </a:lnTo>
                <a:lnTo>
                  <a:pt x="1934766" y="902986"/>
                </a:lnTo>
                <a:lnTo>
                  <a:pt x="1964281" y="902986"/>
                </a:lnTo>
                <a:cubicBezTo>
                  <a:pt x="2009949" y="902986"/>
                  <a:pt x="2043372" y="899492"/>
                  <a:pt x="2064549" y="892503"/>
                </a:cubicBezTo>
                <a:cubicBezTo>
                  <a:pt x="2086489" y="885260"/>
                  <a:pt x="2103582" y="873444"/>
                  <a:pt x="2115827" y="857056"/>
                </a:cubicBezTo>
                <a:cubicBezTo>
                  <a:pt x="2128073" y="840668"/>
                  <a:pt x="2134196" y="821431"/>
                  <a:pt x="2134196" y="799346"/>
                </a:cubicBezTo>
                <a:cubicBezTo>
                  <a:pt x="2134196" y="763100"/>
                  <a:pt x="2118243" y="734725"/>
                  <a:pt x="2086339" y="714221"/>
                </a:cubicBezTo>
                <a:cubicBezTo>
                  <a:pt x="2061760" y="698181"/>
                  <a:pt x="2021074" y="690162"/>
                  <a:pt x="1964281" y="690162"/>
                </a:cubicBezTo>
                <a:close/>
                <a:moveTo>
                  <a:pt x="1334901" y="690162"/>
                </a:moveTo>
                <a:lnTo>
                  <a:pt x="1375173" y="735936"/>
                </a:lnTo>
                <a:lnTo>
                  <a:pt x="1375173" y="1034685"/>
                </a:lnTo>
                <a:lnTo>
                  <a:pt x="1334901" y="1076520"/>
                </a:lnTo>
                <a:lnTo>
                  <a:pt x="1651909" y="1076520"/>
                </a:lnTo>
                <a:cubicBezTo>
                  <a:pt x="1632090" y="1050980"/>
                  <a:pt x="1610600" y="1010705"/>
                  <a:pt x="1587439" y="955694"/>
                </a:cubicBezTo>
                <a:cubicBezTo>
                  <a:pt x="1579523" y="989159"/>
                  <a:pt x="1568205" y="1012255"/>
                  <a:pt x="1553485" y="1024983"/>
                </a:cubicBezTo>
                <a:cubicBezTo>
                  <a:pt x="1538765" y="1037711"/>
                  <a:pt x="1516666" y="1044075"/>
                  <a:pt x="1487189" y="1044075"/>
                </a:cubicBezTo>
                <a:cubicBezTo>
                  <a:pt x="1478827" y="1044075"/>
                  <a:pt x="1472543" y="1043887"/>
                  <a:pt x="1468339" y="1043512"/>
                </a:cubicBezTo>
                <a:lnTo>
                  <a:pt x="1468339" y="744814"/>
                </a:lnTo>
                <a:lnTo>
                  <a:pt x="1496649" y="714439"/>
                </a:lnTo>
                <a:lnTo>
                  <a:pt x="1487403" y="701254"/>
                </a:lnTo>
                <a:lnTo>
                  <a:pt x="1448694" y="736517"/>
                </a:lnTo>
                <a:lnTo>
                  <a:pt x="1448694" y="1042671"/>
                </a:lnTo>
                <a:lnTo>
                  <a:pt x="1440843" y="1042033"/>
                </a:lnTo>
                <a:lnTo>
                  <a:pt x="1445419" y="1042033"/>
                </a:lnTo>
                <a:lnTo>
                  <a:pt x="1445419" y="738489"/>
                </a:lnTo>
                <a:lnTo>
                  <a:pt x="1486724" y="690162"/>
                </a:lnTo>
                <a:close/>
                <a:moveTo>
                  <a:pt x="1134583" y="690162"/>
                </a:moveTo>
                <a:lnTo>
                  <a:pt x="1175148" y="735308"/>
                </a:lnTo>
                <a:lnTo>
                  <a:pt x="1175148" y="1034220"/>
                </a:lnTo>
                <a:lnTo>
                  <a:pt x="1134583" y="1076520"/>
                </a:lnTo>
                <a:lnTo>
                  <a:pt x="1282764" y="1076520"/>
                </a:lnTo>
                <a:lnTo>
                  <a:pt x="1278611" y="1072062"/>
                </a:lnTo>
                <a:lnTo>
                  <a:pt x="1288220" y="1080687"/>
                </a:lnTo>
                <a:lnTo>
                  <a:pt x="1146517" y="1080687"/>
                </a:lnTo>
                <a:lnTo>
                  <a:pt x="1157149" y="1100332"/>
                </a:lnTo>
                <a:lnTo>
                  <a:pt x="1317641" y="1100332"/>
                </a:lnTo>
                <a:lnTo>
                  <a:pt x="1268612" y="1037596"/>
                </a:lnTo>
                <a:lnTo>
                  <a:pt x="1268612" y="744675"/>
                </a:lnTo>
                <a:lnTo>
                  <a:pt x="1298382" y="713174"/>
                </a:lnTo>
                <a:lnTo>
                  <a:pt x="1287573" y="700961"/>
                </a:lnTo>
                <a:lnTo>
                  <a:pt x="1248371" y="737085"/>
                </a:lnTo>
                <a:lnTo>
                  <a:pt x="1248371" y="1039612"/>
                </a:lnTo>
                <a:lnTo>
                  <a:pt x="1245990" y="1037057"/>
                </a:lnTo>
                <a:lnTo>
                  <a:pt x="1245990" y="738112"/>
                </a:lnTo>
                <a:lnTo>
                  <a:pt x="1285099" y="690162"/>
                </a:lnTo>
                <a:close/>
                <a:moveTo>
                  <a:pt x="4590549" y="686292"/>
                </a:moveTo>
                <a:cubicBezTo>
                  <a:pt x="4539280" y="686292"/>
                  <a:pt x="4498518" y="704236"/>
                  <a:pt x="4468261" y="740124"/>
                </a:cubicBezTo>
                <a:cubicBezTo>
                  <a:pt x="4438003" y="776012"/>
                  <a:pt x="4422875" y="824045"/>
                  <a:pt x="4422875" y="884224"/>
                </a:cubicBezTo>
                <a:cubicBezTo>
                  <a:pt x="4422875" y="954815"/>
                  <a:pt x="4444897" y="1008203"/>
                  <a:pt x="4488941" y="1044387"/>
                </a:cubicBezTo>
                <a:cubicBezTo>
                  <a:pt x="4518998" y="1068984"/>
                  <a:pt x="4553352" y="1081282"/>
                  <a:pt x="4592004" y="1081282"/>
                </a:cubicBezTo>
                <a:cubicBezTo>
                  <a:pt x="4641108" y="1081282"/>
                  <a:pt x="4680163" y="1063806"/>
                  <a:pt x="4709169" y="1028853"/>
                </a:cubicBezTo>
                <a:cubicBezTo>
                  <a:pt x="4738175" y="993900"/>
                  <a:pt x="4752678" y="947441"/>
                  <a:pt x="4752678" y="889475"/>
                </a:cubicBezTo>
                <a:cubicBezTo>
                  <a:pt x="4752678" y="858890"/>
                  <a:pt x="4749005" y="831308"/>
                  <a:pt x="4741658" y="806729"/>
                </a:cubicBezTo>
                <a:lnTo>
                  <a:pt x="4710836" y="746385"/>
                </a:lnTo>
                <a:lnTo>
                  <a:pt x="4739216" y="784721"/>
                </a:lnTo>
                <a:cubicBezTo>
                  <a:pt x="4753151" y="815766"/>
                  <a:pt x="4760119" y="852107"/>
                  <a:pt x="4760119" y="893745"/>
                </a:cubicBezTo>
                <a:cubicBezTo>
                  <a:pt x="4760119" y="949509"/>
                  <a:pt x="4744985" y="995153"/>
                  <a:pt x="4714715" y="1030676"/>
                </a:cubicBezTo>
                <a:cubicBezTo>
                  <a:pt x="4684446" y="1066199"/>
                  <a:pt x="4645791" y="1083961"/>
                  <a:pt x="4598753" y="1083961"/>
                </a:cubicBezTo>
                <a:cubicBezTo>
                  <a:pt x="4563731" y="1083961"/>
                  <a:pt x="4531475" y="1075045"/>
                  <a:pt x="4501982" y="1057214"/>
                </a:cubicBezTo>
                <a:lnTo>
                  <a:pt x="4501982" y="1067627"/>
                </a:lnTo>
                <a:cubicBezTo>
                  <a:pt x="4533301" y="1092010"/>
                  <a:pt x="4566221" y="1104202"/>
                  <a:pt x="4600743" y="1104202"/>
                </a:cubicBezTo>
                <a:cubicBezTo>
                  <a:pt x="4654511" y="1104202"/>
                  <a:pt x="4697839" y="1084290"/>
                  <a:pt x="4730728" y="1044466"/>
                </a:cubicBezTo>
                <a:cubicBezTo>
                  <a:pt x="4763618" y="1004642"/>
                  <a:pt x="4780063" y="952727"/>
                  <a:pt x="4780063" y="888722"/>
                </a:cubicBezTo>
                <a:cubicBezTo>
                  <a:pt x="4780063" y="845295"/>
                  <a:pt x="4771734" y="806826"/>
                  <a:pt x="4755078" y="773315"/>
                </a:cubicBezTo>
                <a:cubicBezTo>
                  <a:pt x="4738422" y="739804"/>
                  <a:pt x="4712620" y="715783"/>
                  <a:pt x="4677673" y="701254"/>
                </a:cubicBezTo>
                <a:lnTo>
                  <a:pt x="4677673" y="713211"/>
                </a:lnTo>
                <a:lnTo>
                  <a:pt x="4657047" y="700221"/>
                </a:lnTo>
                <a:cubicBezTo>
                  <a:pt x="4637372" y="690935"/>
                  <a:pt x="4615206" y="686292"/>
                  <a:pt x="4590549" y="686292"/>
                </a:cubicBezTo>
                <a:close/>
                <a:moveTo>
                  <a:pt x="3504699" y="686292"/>
                </a:moveTo>
                <a:cubicBezTo>
                  <a:pt x="3453430" y="686292"/>
                  <a:pt x="3412667" y="704236"/>
                  <a:pt x="3382411" y="740124"/>
                </a:cubicBezTo>
                <a:cubicBezTo>
                  <a:pt x="3352153" y="776012"/>
                  <a:pt x="3337025" y="824045"/>
                  <a:pt x="3337025" y="884224"/>
                </a:cubicBezTo>
                <a:cubicBezTo>
                  <a:pt x="3337025" y="954815"/>
                  <a:pt x="3359047" y="1008203"/>
                  <a:pt x="3403091" y="1044387"/>
                </a:cubicBezTo>
                <a:cubicBezTo>
                  <a:pt x="3433148" y="1068984"/>
                  <a:pt x="3467502" y="1081282"/>
                  <a:pt x="3506154" y="1081282"/>
                </a:cubicBezTo>
                <a:cubicBezTo>
                  <a:pt x="3555258" y="1081282"/>
                  <a:pt x="3594313" y="1063806"/>
                  <a:pt x="3623319" y="1028853"/>
                </a:cubicBezTo>
                <a:cubicBezTo>
                  <a:pt x="3652325" y="993900"/>
                  <a:pt x="3666828" y="947441"/>
                  <a:pt x="3666828" y="889475"/>
                </a:cubicBezTo>
                <a:cubicBezTo>
                  <a:pt x="3666828" y="858890"/>
                  <a:pt x="3663155" y="831308"/>
                  <a:pt x="3655809" y="806729"/>
                </a:cubicBezTo>
                <a:lnTo>
                  <a:pt x="3624986" y="746385"/>
                </a:lnTo>
                <a:lnTo>
                  <a:pt x="3653366" y="784721"/>
                </a:lnTo>
                <a:cubicBezTo>
                  <a:pt x="3667301" y="815766"/>
                  <a:pt x="3674269" y="852107"/>
                  <a:pt x="3674269" y="893745"/>
                </a:cubicBezTo>
                <a:cubicBezTo>
                  <a:pt x="3674269" y="949509"/>
                  <a:pt x="3659135" y="995153"/>
                  <a:pt x="3628865" y="1030676"/>
                </a:cubicBezTo>
                <a:cubicBezTo>
                  <a:pt x="3598596" y="1066199"/>
                  <a:pt x="3559941" y="1083961"/>
                  <a:pt x="3512903" y="1083961"/>
                </a:cubicBezTo>
                <a:cubicBezTo>
                  <a:pt x="3477881" y="1083961"/>
                  <a:pt x="3445625" y="1075045"/>
                  <a:pt x="3416132" y="1057214"/>
                </a:cubicBezTo>
                <a:lnTo>
                  <a:pt x="3416132" y="1067627"/>
                </a:lnTo>
                <a:cubicBezTo>
                  <a:pt x="3447451" y="1092010"/>
                  <a:pt x="3480371" y="1104202"/>
                  <a:pt x="3514893" y="1104202"/>
                </a:cubicBezTo>
                <a:cubicBezTo>
                  <a:pt x="3568661" y="1104202"/>
                  <a:pt x="3611989" y="1084290"/>
                  <a:pt x="3644878" y="1044466"/>
                </a:cubicBezTo>
                <a:cubicBezTo>
                  <a:pt x="3677768" y="1004642"/>
                  <a:pt x="3694213" y="952727"/>
                  <a:pt x="3694213" y="888722"/>
                </a:cubicBezTo>
                <a:cubicBezTo>
                  <a:pt x="3694213" y="845295"/>
                  <a:pt x="3685884" y="806826"/>
                  <a:pt x="3669228" y="773315"/>
                </a:cubicBezTo>
                <a:cubicBezTo>
                  <a:pt x="3652572" y="739804"/>
                  <a:pt x="3626770" y="715783"/>
                  <a:pt x="3591823" y="701254"/>
                </a:cubicBezTo>
                <a:lnTo>
                  <a:pt x="3591823" y="713211"/>
                </a:lnTo>
                <a:lnTo>
                  <a:pt x="3571197" y="700221"/>
                </a:lnTo>
                <a:cubicBezTo>
                  <a:pt x="3551522" y="690935"/>
                  <a:pt x="3529355" y="686292"/>
                  <a:pt x="3504699" y="686292"/>
                </a:cubicBezTo>
                <a:close/>
                <a:moveTo>
                  <a:pt x="2752223" y="686292"/>
                </a:moveTo>
                <a:cubicBezTo>
                  <a:pt x="2700955" y="686292"/>
                  <a:pt x="2660193" y="704236"/>
                  <a:pt x="2629935" y="740124"/>
                </a:cubicBezTo>
                <a:cubicBezTo>
                  <a:pt x="2599679" y="776012"/>
                  <a:pt x="2584550" y="824045"/>
                  <a:pt x="2584550" y="884224"/>
                </a:cubicBezTo>
                <a:cubicBezTo>
                  <a:pt x="2584550" y="954815"/>
                  <a:pt x="2606572" y="1008203"/>
                  <a:pt x="2650616" y="1044387"/>
                </a:cubicBezTo>
                <a:cubicBezTo>
                  <a:pt x="2680673" y="1068984"/>
                  <a:pt x="2715027" y="1081282"/>
                  <a:pt x="2753679" y="1081282"/>
                </a:cubicBezTo>
                <a:cubicBezTo>
                  <a:pt x="2802783" y="1081282"/>
                  <a:pt x="2841838" y="1063806"/>
                  <a:pt x="2870844" y="1028853"/>
                </a:cubicBezTo>
                <a:cubicBezTo>
                  <a:pt x="2899850" y="993900"/>
                  <a:pt x="2914353" y="947441"/>
                  <a:pt x="2914353" y="889475"/>
                </a:cubicBezTo>
                <a:cubicBezTo>
                  <a:pt x="2914353" y="858890"/>
                  <a:pt x="2910680" y="831308"/>
                  <a:pt x="2903334" y="806729"/>
                </a:cubicBezTo>
                <a:lnTo>
                  <a:pt x="2872509" y="746381"/>
                </a:lnTo>
                <a:lnTo>
                  <a:pt x="2900891" y="784721"/>
                </a:lnTo>
                <a:cubicBezTo>
                  <a:pt x="2914827" y="815766"/>
                  <a:pt x="2921794" y="852107"/>
                  <a:pt x="2921794" y="893745"/>
                </a:cubicBezTo>
                <a:cubicBezTo>
                  <a:pt x="2921794" y="949509"/>
                  <a:pt x="2906660" y="995153"/>
                  <a:pt x="2876390" y="1030676"/>
                </a:cubicBezTo>
                <a:cubicBezTo>
                  <a:pt x="2846121" y="1066199"/>
                  <a:pt x="2807467" y="1083961"/>
                  <a:pt x="2760427" y="1083961"/>
                </a:cubicBezTo>
                <a:cubicBezTo>
                  <a:pt x="2725406" y="1083961"/>
                  <a:pt x="2693149" y="1075045"/>
                  <a:pt x="2663657" y="1057214"/>
                </a:cubicBezTo>
                <a:lnTo>
                  <a:pt x="2663657" y="1067627"/>
                </a:lnTo>
                <a:cubicBezTo>
                  <a:pt x="2694976" y="1092010"/>
                  <a:pt x="2727896" y="1104202"/>
                  <a:pt x="2762418" y="1104202"/>
                </a:cubicBezTo>
                <a:cubicBezTo>
                  <a:pt x="2816185" y="1104202"/>
                  <a:pt x="2859514" y="1084290"/>
                  <a:pt x="2892403" y="1044466"/>
                </a:cubicBezTo>
                <a:cubicBezTo>
                  <a:pt x="2925293" y="1004642"/>
                  <a:pt x="2941737" y="952727"/>
                  <a:pt x="2941737" y="888722"/>
                </a:cubicBezTo>
                <a:cubicBezTo>
                  <a:pt x="2941737" y="845295"/>
                  <a:pt x="2933409" y="806826"/>
                  <a:pt x="2916753" y="773315"/>
                </a:cubicBezTo>
                <a:cubicBezTo>
                  <a:pt x="2900097" y="739804"/>
                  <a:pt x="2874295" y="715783"/>
                  <a:pt x="2839349" y="701254"/>
                </a:cubicBezTo>
                <a:lnTo>
                  <a:pt x="2839349" y="713211"/>
                </a:lnTo>
                <a:lnTo>
                  <a:pt x="2818722" y="700221"/>
                </a:lnTo>
                <a:cubicBezTo>
                  <a:pt x="2799047" y="690935"/>
                  <a:pt x="2776881" y="686292"/>
                  <a:pt x="2752223" y="686292"/>
                </a:cubicBezTo>
                <a:close/>
                <a:moveTo>
                  <a:pt x="2350825" y="685102"/>
                </a:moveTo>
                <a:cubicBezTo>
                  <a:pt x="2296651" y="685102"/>
                  <a:pt x="2245081" y="700839"/>
                  <a:pt x="2196113" y="732313"/>
                </a:cubicBezTo>
                <a:lnTo>
                  <a:pt x="2202215" y="737596"/>
                </a:lnTo>
                <a:cubicBezTo>
                  <a:pt x="2211408" y="741174"/>
                  <a:pt x="2219394" y="745027"/>
                  <a:pt x="2226172" y="749154"/>
                </a:cubicBezTo>
                <a:lnTo>
                  <a:pt x="2226172" y="884127"/>
                </a:lnTo>
                <a:cubicBezTo>
                  <a:pt x="2225598" y="884198"/>
                  <a:pt x="2222719" y="884234"/>
                  <a:pt x="2217535" y="884234"/>
                </a:cubicBezTo>
                <a:cubicBezTo>
                  <a:pt x="2211954" y="884234"/>
                  <a:pt x="2203731" y="883950"/>
                  <a:pt x="2192867" y="883383"/>
                </a:cubicBezTo>
                <a:cubicBezTo>
                  <a:pt x="2191518" y="887308"/>
                  <a:pt x="2190732" y="889610"/>
                  <a:pt x="2190509" y="890289"/>
                </a:cubicBezTo>
                <a:cubicBezTo>
                  <a:pt x="2188273" y="897883"/>
                  <a:pt x="2186962" y="902065"/>
                  <a:pt x="2186574" y="902837"/>
                </a:cubicBezTo>
                <a:cubicBezTo>
                  <a:pt x="2182866" y="913348"/>
                  <a:pt x="2180792" y="922408"/>
                  <a:pt x="2180351" y="930017"/>
                </a:cubicBezTo>
                <a:lnTo>
                  <a:pt x="2191495" y="928594"/>
                </a:lnTo>
                <a:cubicBezTo>
                  <a:pt x="2208052" y="923704"/>
                  <a:pt x="2219710" y="921259"/>
                  <a:pt x="2226469" y="921259"/>
                </a:cubicBezTo>
                <a:lnTo>
                  <a:pt x="2226469" y="925825"/>
                </a:lnTo>
                <a:lnTo>
                  <a:pt x="2213177" y="929091"/>
                </a:lnTo>
                <a:cubicBezTo>
                  <a:pt x="2208129" y="930310"/>
                  <a:pt x="2199911" y="933394"/>
                  <a:pt x="2188523" y="938342"/>
                </a:cubicBezTo>
                <a:lnTo>
                  <a:pt x="2193899" y="953364"/>
                </a:lnTo>
                <a:lnTo>
                  <a:pt x="2200764" y="952425"/>
                </a:lnTo>
                <a:lnTo>
                  <a:pt x="2226469" y="945310"/>
                </a:lnTo>
                <a:lnTo>
                  <a:pt x="2226469" y="1033169"/>
                </a:lnTo>
                <a:lnTo>
                  <a:pt x="2188523" y="1076520"/>
                </a:lnTo>
                <a:lnTo>
                  <a:pt x="2329565" y="1076520"/>
                </a:lnTo>
                <a:lnTo>
                  <a:pt x="2313119" y="1055219"/>
                </a:lnTo>
                <a:lnTo>
                  <a:pt x="2342458" y="1080687"/>
                </a:lnTo>
                <a:lnTo>
                  <a:pt x="2203699" y="1080687"/>
                </a:lnTo>
                <a:lnTo>
                  <a:pt x="2210889" y="1100332"/>
                </a:lnTo>
                <a:lnTo>
                  <a:pt x="2371298" y="1100332"/>
                </a:lnTo>
                <a:lnTo>
                  <a:pt x="2319933" y="1037508"/>
                </a:lnTo>
                <a:lnTo>
                  <a:pt x="2319933" y="935737"/>
                </a:lnTo>
                <a:lnTo>
                  <a:pt x="2317929" y="935989"/>
                </a:lnTo>
                <a:cubicBezTo>
                  <a:pt x="2329192" y="934144"/>
                  <a:pt x="2338896" y="931994"/>
                  <a:pt x="2347041" y="929539"/>
                </a:cubicBezTo>
                <a:lnTo>
                  <a:pt x="2366021" y="921586"/>
                </a:lnTo>
                <a:lnTo>
                  <a:pt x="2381215" y="961303"/>
                </a:lnTo>
                <a:cubicBezTo>
                  <a:pt x="2396126" y="1004895"/>
                  <a:pt x="2408293" y="1055170"/>
                  <a:pt x="2417718" y="1112127"/>
                </a:cubicBezTo>
                <a:lnTo>
                  <a:pt x="2420388" y="1124847"/>
                </a:lnTo>
                <a:lnTo>
                  <a:pt x="2432620" y="1121005"/>
                </a:lnTo>
                <a:cubicBezTo>
                  <a:pt x="2460007" y="1103220"/>
                  <a:pt x="2487942" y="1089466"/>
                  <a:pt x="2516424" y="1079743"/>
                </a:cubicBezTo>
                <a:lnTo>
                  <a:pt x="2525098" y="1074841"/>
                </a:lnTo>
                <a:cubicBezTo>
                  <a:pt x="2500972" y="1052113"/>
                  <a:pt x="2477524" y="1023455"/>
                  <a:pt x="2454753" y="988867"/>
                </a:cubicBezTo>
                <a:cubicBezTo>
                  <a:pt x="2431983" y="954278"/>
                  <a:pt x="2414088" y="920707"/>
                  <a:pt x="2401068" y="888154"/>
                </a:cubicBezTo>
                <a:cubicBezTo>
                  <a:pt x="2429519" y="881163"/>
                  <a:pt x="2452974" y="868482"/>
                  <a:pt x="2471433" y="850113"/>
                </a:cubicBezTo>
                <a:cubicBezTo>
                  <a:pt x="2489893" y="831743"/>
                  <a:pt x="2499123" y="810457"/>
                  <a:pt x="2499123" y="786254"/>
                </a:cubicBezTo>
                <a:cubicBezTo>
                  <a:pt x="2499123" y="756587"/>
                  <a:pt x="2485027" y="732312"/>
                  <a:pt x="2456837" y="713428"/>
                </a:cubicBezTo>
                <a:cubicBezTo>
                  <a:pt x="2428646" y="694544"/>
                  <a:pt x="2393309" y="685102"/>
                  <a:pt x="2350825" y="685102"/>
                </a:cubicBezTo>
                <a:close/>
                <a:moveTo>
                  <a:pt x="0" y="0"/>
                </a:moveTo>
                <a:lnTo>
                  <a:pt x="5400506" y="0"/>
                </a:lnTo>
                <a:lnTo>
                  <a:pt x="5400507" y="0"/>
                </a:lnTo>
                <a:lnTo>
                  <a:pt x="20472421" y="0"/>
                </a:lnTo>
                <a:lnTo>
                  <a:pt x="20472421" y="6858000"/>
                </a:lnTo>
                <a:lnTo>
                  <a:pt x="5400507" y="6858000"/>
                </a:lnTo>
                <a:lnTo>
                  <a:pt x="5400506" y="6858000"/>
                </a:lnTo>
                <a:lnTo>
                  <a:pt x="5400506" y="6857999"/>
                </a:lnTo>
                <a:close/>
              </a:path>
            </a:pathLst>
          </a:cu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sz="2100" dirty="0">
              <a:latin typeface="Aquire" pitchFamily="50" charset="0"/>
            </a:endParaRPr>
          </a:p>
        </p:txBody>
      </p:sp>
      <mc:AlternateContent xmlns:mc="http://schemas.openxmlformats.org/markup-compatibility/2006">
        <mc:Choice xmlns:am3d="http://schemas.microsoft.com/office/drawing/2017/model3d" Requires="am3d">
          <p:graphicFrame>
            <p:nvGraphicFramePr>
              <p:cNvPr id="4" name="Segnaposto contenuto 3" descr="Albero di mele">
                <a:extLst>
                  <a:ext uri="{FF2B5EF4-FFF2-40B4-BE49-F238E27FC236}">
                    <a16:creationId xmlns:a16="http://schemas.microsoft.com/office/drawing/2014/main" id="{36869D1F-8312-A7F0-18B7-7964771EF0A6}"/>
                  </a:ext>
                </a:extLst>
              </p:cNvPr>
              <p:cNvGraphicFramePr>
                <a:graphicFrameLocks noGrp="1" noChangeAspect="1"/>
              </p:cNvGraphicFramePr>
              <p:nvPr>
                <p:ph idx="1"/>
              </p:nvPr>
            </p:nvGraphicFramePr>
            <p:xfrm>
              <a:off x="1708163" y="5143499"/>
              <a:ext cx="4076592" cy="6603936"/>
            </p:xfrm>
            <a:graphic>
              <a:graphicData uri="http://schemas.microsoft.com/office/drawing/2017/model3d">
                <am3d:model3d r:embed="rId2">
                  <am3d:spPr>
                    <a:xfrm>
                      <a:off x="0" y="0"/>
                      <a:ext cx="4076592" cy="6603936"/>
                    </a:xfrm>
                    <a:prstGeom prst="rect">
                      <a:avLst/>
                    </a:prstGeom>
                  </am3d:spPr>
                  <am3d:camera>
                    <am3d:pos x="0" y="0" z="63583193"/>
                    <am3d:up dx="0" dy="36000000" dz="0"/>
                    <am3d:lookAt x="0" y="0" z="0"/>
                    <am3d:perspective fov="2700000"/>
                  </am3d:camera>
                  <am3d:trans>
                    <am3d:meterPerModelUnit n="1406869" d="1000000"/>
                    <am3d:preTrans dx="-243757" dy="-17979034" dz="497698"/>
                    <am3d:scale>
                      <am3d:sx n="1000000" d="1000000"/>
                      <am3d:sy n="1000000" d="1000000"/>
                      <am3d:sz n="1000000" d="1000000"/>
                    </am3d:scale>
                    <am3d:rot ax="-7309320" ay="4842240" az="-7329737"/>
                    <am3d:postTrans dx="0" dy="0" dz="0"/>
                  </am3d:trans>
                  <am3d:raster rName="Office3DRenderer" rVer="16.0.8326">
                    <am3d:blip r:embed="rId3"/>
                  </am3d:raster>
                  <am3d:objViewport viewportSz="91354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Segnaposto contenuto 3" descr="Albero di mele">
                <a:extLst>
                  <a:ext uri="{FF2B5EF4-FFF2-40B4-BE49-F238E27FC236}">
                    <a16:creationId xmlns:a16="http://schemas.microsoft.com/office/drawing/2014/main" id="{36869D1F-8312-A7F0-18B7-7964771EF0A6}"/>
                  </a:ext>
                </a:extLst>
              </p:cNvPr>
              <p:cNvPicPr>
                <a:picLocks noGrp="1" noRot="1" noChangeAspect="1" noMove="1" noResize="1" noEditPoints="1" noAdjustHandles="1" noChangeArrowheads="1" noChangeShapeType="1" noCrop="1"/>
              </p:cNvPicPr>
              <p:nvPr/>
            </p:nvPicPr>
            <p:blipFill>
              <a:blip r:embed="rId3"/>
              <a:stretch>
                <a:fillRect/>
              </a:stretch>
            </p:blipFill>
            <p:spPr>
              <a:xfrm>
                <a:off x="1708163" y="5143499"/>
                <a:ext cx="4076592" cy="660393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Modello 3D 16" descr="Mela">
                <a:extLst>
                  <a:ext uri="{FF2B5EF4-FFF2-40B4-BE49-F238E27FC236}">
                    <a16:creationId xmlns:a16="http://schemas.microsoft.com/office/drawing/2014/main" id="{718A0338-43C7-FE64-B6AD-E11B193D302B}"/>
                  </a:ext>
                </a:extLst>
              </p:cNvPr>
              <p:cNvGraphicFramePr>
                <a:graphicFrameLocks noChangeAspect="1"/>
              </p:cNvGraphicFramePr>
              <p:nvPr/>
            </p:nvGraphicFramePr>
            <p:xfrm>
              <a:off x="6928441" y="1964187"/>
              <a:ext cx="1786277" cy="1996427"/>
            </p:xfrm>
            <a:graphic>
              <a:graphicData uri="http://schemas.microsoft.com/office/drawing/2017/model3d">
                <am3d:model3d r:embed="rId4">
                  <am3d:spPr>
                    <a:xfrm>
                      <a:off x="0" y="0"/>
                      <a:ext cx="1786277" cy="1996427"/>
                    </a:xfrm>
                    <a:prstGeom prst="rect">
                      <a:avLst/>
                    </a:prstGeom>
                  </am3d:spPr>
                  <am3d:camera>
                    <am3d:pos x="0" y="0" z="69112883"/>
                    <am3d:up dx="0" dy="36000000" dz="0"/>
                    <am3d:lookAt x="0" y="0" z="0"/>
                    <am3d:perspective fov="2700000"/>
                  </am3d:camera>
                  <am3d:trans>
                    <am3d:meterPerModelUnit n="5921396" d="1000000"/>
                    <am3d:preTrans dx="0" dy="-18009544" dz="0"/>
                    <am3d:scale>
                      <am3d:sx n="1000000" d="1000000"/>
                      <am3d:sy n="1000000" d="1000000"/>
                      <am3d:sz n="1000000" d="1000000"/>
                    </am3d:scale>
                    <am3d:rot ax="6435173" ay="2032950" az="7147223"/>
                    <am3d:postTrans dx="0" dy="0" dz="0"/>
                  </am3d:trans>
                  <am3d:raster rName="Office3DRenderer" rVer="16.0.8326">
                    <am3d:blip r:embed="rId5"/>
                  </am3d:raster>
                  <am3d:objViewport viewportSz="33478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Modello 3D 16" descr="Mela">
                <a:extLst>
                  <a:ext uri="{FF2B5EF4-FFF2-40B4-BE49-F238E27FC236}">
                    <a16:creationId xmlns:a16="http://schemas.microsoft.com/office/drawing/2014/main" id="{718A0338-43C7-FE64-B6AD-E11B193D302B}"/>
                  </a:ext>
                </a:extLst>
              </p:cNvPr>
              <p:cNvPicPr>
                <a:picLocks noGrp="1" noRot="1" noChangeAspect="1" noMove="1" noResize="1" noEditPoints="1" noAdjustHandles="1" noChangeArrowheads="1" noChangeShapeType="1" noCrop="1"/>
              </p:cNvPicPr>
              <p:nvPr/>
            </p:nvPicPr>
            <p:blipFill>
              <a:blip r:embed="rId5"/>
              <a:stretch>
                <a:fillRect/>
              </a:stretch>
            </p:blipFill>
            <p:spPr>
              <a:xfrm>
                <a:off x="6928441" y="1964187"/>
                <a:ext cx="1786277" cy="1996427"/>
              </a:xfrm>
              <a:prstGeom prst="rect">
                <a:avLst/>
              </a:prstGeom>
            </p:spPr>
          </p:pic>
        </mc:Fallback>
      </mc:AlternateContent>
      <p:pic>
        <p:nvPicPr>
          <p:cNvPr id="5" name="Immagine 4">
            <a:extLst>
              <a:ext uri="{FF2B5EF4-FFF2-40B4-BE49-F238E27FC236}">
                <a16:creationId xmlns:a16="http://schemas.microsoft.com/office/drawing/2014/main" id="{EA2AC70F-78F8-E8F4-87BA-BE52D9CC26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2023" y="152200"/>
            <a:ext cx="1331145" cy="1276550"/>
          </a:xfrm>
          <a:prstGeom prst="rect">
            <a:avLst/>
          </a:prstGeom>
        </p:spPr>
      </p:pic>
      <p:sp>
        <p:nvSpPr>
          <p:cNvPr id="3" name="Rettangolo con angoli arrotondati 2">
            <a:extLst>
              <a:ext uri="{FF2B5EF4-FFF2-40B4-BE49-F238E27FC236}">
                <a16:creationId xmlns:a16="http://schemas.microsoft.com/office/drawing/2014/main" id="{71A86C07-5475-102E-1E31-85BEDC38C542}"/>
              </a:ext>
            </a:extLst>
          </p:cNvPr>
          <p:cNvSpPr/>
          <p:nvPr/>
        </p:nvSpPr>
        <p:spPr>
          <a:xfrm>
            <a:off x="1147316" y="337528"/>
            <a:ext cx="3043767" cy="1848587"/>
          </a:xfrm>
          <a:prstGeom prst="roundRect">
            <a:avLst/>
          </a:prstGeom>
          <a:gradFill flip="none" rotWithShape="1">
            <a:gsLst>
              <a:gs pos="0">
                <a:srgbClr val="FEB8DD"/>
              </a:gs>
              <a:gs pos="34000">
                <a:srgbClr val="A291BD"/>
              </a:gs>
              <a:gs pos="100000">
                <a:srgbClr val="46699C"/>
              </a:gs>
            </a:gsLst>
            <a:path path="circle">
              <a:fillToRect t="100000" r="100000"/>
            </a:path>
            <a:tileRect l="-100000" b="-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6" name="CasellaDiTesto 5">
            <a:extLst>
              <a:ext uri="{FF2B5EF4-FFF2-40B4-BE49-F238E27FC236}">
                <a16:creationId xmlns:a16="http://schemas.microsoft.com/office/drawing/2014/main" id="{072924B0-C39A-E24E-78BE-496921BD757B}"/>
              </a:ext>
            </a:extLst>
          </p:cNvPr>
          <p:cNvSpPr txBox="1"/>
          <p:nvPr/>
        </p:nvSpPr>
        <p:spPr>
          <a:xfrm>
            <a:off x="1210325" y="516067"/>
            <a:ext cx="3043767" cy="923330"/>
          </a:xfrm>
          <a:prstGeom prst="rect">
            <a:avLst/>
          </a:prstGeom>
          <a:noFill/>
        </p:spPr>
        <p:txBody>
          <a:bodyPr wrap="square" rtlCol="0">
            <a:spAutoFit/>
          </a:bodyPr>
          <a:lstStyle/>
          <a:p>
            <a:pPr algn="ctr"/>
            <a:r>
              <a:rPr lang="it-IT" sz="2700" dirty="0" err="1">
                <a:effectLst>
                  <a:outerShdw blurRad="38100" dist="38100" dir="2700000" algn="tl">
                    <a:srgbClr val="000000">
                      <a:alpha val="43137"/>
                    </a:srgbClr>
                  </a:outerShdw>
                </a:effectLst>
                <a:latin typeface="Aquire" pitchFamily="50" charset="0"/>
              </a:rPr>
              <a:t>MELe</a:t>
            </a:r>
            <a:r>
              <a:rPr lang="it-IT" sz="2700" dirty="0">
                <a:effectLst>
                  <a:outerShdw blurRad="38100" dist="38100" dir="2700000" algn="tl">
                    <a:srgbClr val="000000">
                      <a:alpha val="43137"/>
                    </a:srgbClr>
                  </a:outerShdw>
                </a:effectLst>
                <a:latin typeface="Aquire" pitchFamily="50" charset="0"/>
              </a:rPr>
              <a:t> BIOLOGICHE DI PRIMA QUALITÀ</a:t>
            </a:r>
          </a:p>
        </p:txBody>
      </p:sp>
      <p:sp>
        <p:nvSpPr>
          <p:cNvPr id="7" name="Rettangolo con angoli arrotondati 6">
            <a:extLst>
              <a:ext uri="{FF2B5EF4-FFF2-40B4-BE49-F238E27FC236}">
                <a16:creationId xmlns:a16="http://schemas.microsoft.com/office/drawing/2014/main" id="{A134CFEE-0271-1AB1-3029-351A8DA1EBCC}"/>
              </a:ext>
            </a:extLst>
          </p:cNvPr>
          <p:cNvSpPr/>
          <p:nvPr/>
        </p:nvSpPr>
        <p:spPr>
          <a:xfrm>
            <a:off x="1575419" y="3125783"/>
            <a:ext cx="1817914" cy="1025242"/>
          </a:xfrm>
          <a:prstGeom prst="roundRect">
            <a:avLst/>
          </a:prstGeom>
          <a:gradFill flip="none" rotWithShape="1">
            <a:gsLst>
              <a:gs pos="70000">
                <a:srgbClr val="DFBB7F"/>
              </a:gs>
              <a:gs pos="0">
                <a:srgbClr val="2AA4AF"/>
              </a:gs>
              <a:gs pos="100000">
                <a:srgbClr val="FFCE81"/>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8" name="CasellaDiTesto 7">
            <a:extLst>
              <a:ext uri="{FF2B5EF4-FFF2-40B4-BE49-F238E27FC236}">
                <a16:creationId xmlns:a16="http://schemas.microsoft.com/office/drawing/2014/main" id="{DBA9787C-EF87-E729-77E6-2CB794EF9730}"/>
              </a:ext>
            </a:extLst>
          </p:cNvPr>
          <p:cNvSpPr txBox="1"/>
          <p:nvPr/>
        </p:nvSpPr>
        <p:spPr>
          <a:xfrm>
            <a:off x="1396409" y="3242557"/>
            <a:ext cx="2122941" cy="415498"/>
          </a:xfrm>
          <a:prstGeom prst="rect">
            <a:avLst/>
          </a:prstGeom>
          <a:noFill/>
        </p:spPr>
        <p:txBody>
          <a:bodyPr wrap="square" rtlCol="0">
            <a:spAutoFit/>
          </a:bodyPr>
          <a:lstStyle/>
          <a:p>
            <a:pPr algn="ctr"/>
            <a:r>
              <a:rPr lang="it-IT" sz="2100" dirty="0" err="1">
                <a:effectLst>
                  <a:outerShdw blurRad="38100" dist="38100" dir="2700000" algn="tl">
                    <a:srgbClr val="000000">
                      <a:alpha val="43137"/>
                    </a:srgbClr>
                  </a:outerShdw>
                </a:effectLst>
                <a:latin typeface="Aquire" pitchFamily="50" charset="0"/>
              </a:rPr>
              <a:t>Sekai</a:t>
            </a:r>
            <a:r>
              <a:rPr lang="it-IT" sz="2100" dirty="0">
                <a:effectLst>
                  <a:outerShdw blurRad="38100" dist="38100" dir="2700000" algn="tl">
                    <a:srgbClr val="000000">
                      <a:alpha val="43137"/>
                    </a:srgbClr>
                  </a:outerShdw>
                </a:effectLst>
                <a:latin typeface="Aquire" pitchFamily="50" charset="0"/>
              </a:rPr>
              <a:t> </a:t>
            </a:r>
            <a:r>
              <a:rPr lang="it-IT" sz="2100" dirty="0" err="1">
                <a:effectLst>
                  <a:outerShdw blurRad="38100" dist="38100" dir="2700000" algn="tl">
                    <a:srgbClr val="000000">
                      <a:alpha val="43137"/>
                    </a:srgbClr>
                  </a:outerShdw>
                </a:effectLst>
                <a:latin typeface="Aquire" pitchFamily="50" charset="0"/>
              </a:rPr>
              <a:t>ichi</a:t>
            </a:r>
            <a:endParaRPr lang="it-IT" sz="2100" dirty="0">
              <a:effectLst>
                <a:outerShdw blurRad="38100" dist="38100" dir="2700000" algn="tl">
                  <a:srgbClr val="000000">
                    <a:alpha val="43137"/>
                  </a:srgbClr>
                </a:outerShdw>
              </a:effectLst>
              <a:latin typeface="Aquire" pitchFamily="50" charset="0"/>
            </a:endParaRPr>
          </a:p>
        </p:txBody>
      </p:sp>
      <p:pic>
        <p:nvPicPr>
          <p:cNvPr id="9" name="Immagine 8" descr="Immagine che contiene frutto, Cibo naturale, mela, prodotto&#10;&#10;Descrizione generata automaticamente">
            <a:extLst>
              <a:ext uri="{FF2B5EF4-FFF2-40B4-BE49-F238E27FC236}">
                <a16:creationId xmlns:a16="http://schemas.microsoft.com/office/drawing/2014/main" id="{533C9651-ACA2-F178-2DC7-15C7287A17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89965" y="3629103"/>
            <a:ext cx="981899" cy="865622"/>
          </a:xfrm>
          <a:prstGeom prst="rect">
            <a:avLst/>
          </a:prstGeom>
        </p:spPr>
      </p:pic>
      <p:sp>
        <p:nvSpPr>
          <p:cNvPr id="10" name="Rettangolo con angoli arrotondati 9">
            <a:extLst>
              <a:ext uri="{FF2B5EF4-FFF2-40B4-BE49-F238E27FC236}">
                <a16:creationId xmlns:a16="http://schemas.microsoft.com/office/drawing/2014/main" id="{22CA8C33-11F0-B5A6-A16F-3AB8EB048B30}"/>
              </a:ext>
            </a:extLst>
          </p:cNvPr>
          <p:cNvSpPr/>
          <p:nvPr/>
        </p:nvSpPr>
        <p:spPr>
          <a:xfrm>
            <a:off x="4659144" y="2601241"/>
            <a:ext cx="1817914" cy="1025242"/>
          </a:xfrm>
          <a:prstGeom prst="roundRect">
            <a:avLst/>
          </a:prstGeom>
          <a:gradFill flip="none" rotWithShape="1">
            <a:gsLst>
              <a:gs pos="56000">
                <a:srgbClr val="A691FF"/>
              </a:gs>
              <a:gs pos="0">
                <a:srgbClr val="FFADDA"/>
              </a:gs>
              <a:gs pos="100000">
                <a:srgbClr val="84CCF7"/>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11" name="CasellaDiTesto 10">
            <a:extLst>
              <a:ext uri="{FF2B5EF4-FFF2-40B4-BE49-F238E27FC236}">
                <a16:creationId xmlns:a16="http://schemas.microsoft.com/office/drawing/2014/main" id="{F4A8CDA7-6C4C-5FC8-9B09-10F6211E86D6}"/>
              </a:ext>
            </a:extLst>
          </p:cNvPr>
          <p:cNvSpPr txBox="1"/>
          <p:nvPr/>
        </p:nvSpPr>
        <p:spPr>
          <a:xfrm>
            <a:off x="4507878" y="2536488"/>
            <a:ext cx="2122941" cy="415498"/>
          </a:xfrm>
          <a:prstGeom prst="rect">
            <a:avLst/>
          </a:prstGeom>
          <a:noFill/>
        </p:spPr>
        <p:txBody>
          <a:bodyPr wrap="square" rtlCol="0">
            <a:spAutoFit/>
          </a:bodyPr>
          <a:lstStyle/>
          <a:p>
            <a:pPr algn="ctr"/>
            <a:r>
              <a:rPr lang="it-IT" sz="2100" dirty="0">
                <a:effectLst>
                  <a:outerShdw blurRad="38100" dist="38100" dir="2700000" algn="tl">
                    <a:srgbClr val="000000">
                      <a:alpha val="43137"/>
                    </a:srgbClr>
                  </a:outerShdw>
                </a:effectLst>
                <a:latin typeface="Aquire" pitchFamily="50" charset="0"/>
              </a:rPr>
              <a:t>Black </a:t>
            </a:r>
            <a:r>
              <a:rPr lang="it-IT" sz="2100" dirty="0" err="1">
                <a:effectLst>
                  <a:outerShdw blurRad="38100" dist="38100" dir="2700000" algn="tl">
                    <a:srgbClr val="000000">
                      <a:alpha val="43137"/>
                    </a:srgbClr>
                  </a:outerShdw>
                </a:effectLst>
                <a:latin typeface="Aquire" pitchFamily="50" charset="0"/>
              </a:rPr>
              <a:t>diamond</a:t>
            </a:r>
            <a:endParaRPr lang="it-IT" sz="2100" dirty="0">
              <a:effectLst>
                <a:outerShdw blurRad="38100" dist="38100" dir="2700000" algn="tl">
                  <a:srgbClr val="000000">
                    <a:alpha val="43137"/>
                  </a:srgbClr>
                </a:outerShdw>
              </a:effectLst>
              <a:latin typeface="Aquire" pitchFamily="50" charset="0"/>
            </a:endParaRPr>
          </a:p>
        </p:txBody>
      </p:sp>
      <p:pic>
        <p:nvPicPr>
          <p:cNvPr id="12" name="Immagine 11" descr="Immagine che contiene frutto, Cibo naturale, prodotto, cibo&#10;&#10;Descrizione generata automaticamente">
            <a:extLst>
              <a:ext uri="{FF2B5EF4-FFF2-40B4-BE49-F238E27FC236}">
                <a16:creationId xmlns:a16="http://schemas.microsoft.com/office/drawing/2014/main" id="{50C6A151-EDC6-C123-BF87-87F9D774F5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2839" y="3087789"/>
            <a:ext cx="981899" cy="981899"/>
          </a:xfrm>
          <a:prstGeom prst="rect">
            <a:avLst/>
          </a:prstGeom>
        </p:spPr>
      </p:pic>
      <p:sp>
        <p:nvSpPr>
          <p:cNvPr id="13" name="Rettangolo con angoli arrotondati 12">
            <a:extLst>
              <a:ext uri="{FF2B5EF4-FFF2-40B4-BE49-F238E27FC236}">
                <a16:creationId xmlns:a16="http://schemas.microsoft.com/office/drawing/2014/main" id="{C0DB9AE3-2F5F-E91C-67A7-87999628354F}"/>
              </a:ext>
            </a:extLst>
          </p:cNvPr>
          <p:cNvSpPr/>
          <p:nvPr/>
        </p:nvSpPr>
        <p:spPr>
          <a:xfrm>
            <a:off x="4714467" y="345758"/>
            <a:ext cx="1817914" cy="1025242"/>
          </a:xfrm>
          <a:prstGeom prst="roundRect">
            <a:avLst/>
          </a:prstGeom>
          <a:gradFill flip="none" rotWithShape="1">
            <a:gsLst>
              <a:gs pos="27000">
                <a:srgbClr val="FEF415"/>
              </a:gs>
              <a:gs pos="100000">
                <a:srgbClr val="FF320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100"/>
          </a:p>
        </p:txBody>
      </p:sp>
      <p:sp>
        <p:nvSpPr>
          <p:cNvPr id="15" name="CasellaDiTesto 14">
            <a:extLst>
              <a:ext uri="{FF2B5EF4-FFF2-40B4-BE49-F238E27FC236}">
                <a16:creationId xmlns:a16="http://schemas.microsoft.com/office/drawing/2014/main" id="{C270D20F-31DE-3FC3-1A6E-B5317BECA053}"/>
              </a:ext>
            </a:extLst>
          </p:cNvPr>
          <p:cNvSpPr txBox="1"/>
          <p:nvPr/>
        </p:nvSpPr>
        <p:spPr>
          <a:xfrm>
            <a:off x="4535457" y="462533"/>
            <a:ext cx="2122941" cy="461665"/>
          </a:xfrm>
          <a:prstGeom prst="rect">
            <a:avLst/>
          </a:prstGeom>
          <a:noFill/>
        </p:spPr>
        <p:txBody>
          <a:bodyPr wrap="square" rtlCol="0">
            <a:spAutoFit/>
          </a:bodyPr>
          <a:lstStyle/>
          <a:p>
            <a:pPr algn="ctr"/>
            <a:r>
              <a:rPr lang="it-IT" sz="2400" dirty="0" err="1">
                <a:effectLst>
                  <a:outerShdw blurRad="38100" dist="38100" dir="2700000" algn="tl">
                    <a:srgbClr val="000000">
                      <a:alpha val="43137"/>
                    </a:srgbClr>
                  </a:outerShdw>
                </a:effectLst>
                <a:latin typeface="Aquire" pitchFamily="50" charset="0"/>
              </a:rPr>
              <a:t>topaz</a:t>
            </a:r>
            <a:endParaRPr lang="it-IT" sz="2400" dirty="0">
              <a:effectLst>
                <a:outerShdw blurRad="38100" dist="38100" dir="2700000" algn="tl">
                  <a:srgbClr val="000000">
                    <a:alpha val="43137"/>
                  </a:srgbClr>
                </a:outerShdw>
              </a:effectLst>
              <a:latin typeface="Aquire" pitchFamily="50" charset="0"/>
            </a:endParaRPr>
          </a:p>
        </p:txBody>
      </p:sp>
      <p:pic>
        <p:nvPicPr>
          <p:cNvPr id="16" name="Immagine 15" descr="Immagine che contiene frutto, Cibo naturale, mela, prodotto&#10;&#10;Descrizione generata automaticamente">
            <a:extLst>
              <a:ext uri="{FF2B5EF4-FFF2-40B4-BE49-F238E27FC236}">
                <a16:creationId xmlns:a16="http://schemas.microsoft.com/office/drawing/2014/main" id="{6E6A5AC1-6596-F920-8DD9-73492D9F67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7526" y="925036"/>
            <a:ext cx="785813" cy="785813"/>
          </a:xfrm>
          <a:prstGeom prst="rect">
            <a:avLst/>
          </a:prstGeom>
        </p:spPr>
      </p:pic>
      <mc:AlternateContent xmlns:mc="http://schemas.openxmlformats.org/markup-compatibility/2006">
        <mc:Choice xmlns:am3d="http://schemas.microsoft.com/office/drawing/2017/model3d" Requires="am3d">
          <p:graphicFrame>
            <p:nvGraphicFramePr>
              <p:cNvPr id="18" name="Modello 3D 17">
                <a:extLst>
                  <a:ext uri="{FF2B5EF4-FFF2-40B4-BE49-F238E27FC236}">
                    <a16:creationId xmlns:a16="http://schemas.microsoft.com/office/drawing/2014/main" id="{176CD75E-590C-C0C8-5944-ED6FD8D7099E}"/>
                  </a:ext>
                </a:extLst>
              </p:cNvPr>
              <p:cNvGraphicFramePr>
                <a:graphicFrameLocks noChangeAspect="1"/>
              </p:cNvGraphicFramePr>
              <p:nvPr/>
            </p:nvGraphicFramePr>
            <p:xfrm>
              <a:off x="10234137" y="635400"/>
              <a:ext cx="1548068" cy="3793835"/>
            </p:xfrm>
            <a:graphic>
              <a:graphicData uri="http://schemas.microsoft.com/office/drawing/2017/model3d">
                <am3d:model3d r:embed="rId10">
                  <am3d:spPr>
                    <a:xfrm>
                      <a:off x="0" y="0"/>
                      <a:ext cx="1548068" cy="3793835"/>
                    </a:xfrm>
                    <a:prstGeom prst="rect">
                      <a:avLst/>
                    </a:prstGeom>
                  </am3d:spPr>
                  <am3d:camera>
                    <am3d:pos x="0" y="0" z="60265507"/>
                    <am3d:up dx="0" dy="36000000" dz="0"/>
                    <am3d:lookAt x="0" y="0" z="0"/>
                    <am3d:perspective fov="2700000"/>
                  </am3d:camera>
                  <am3d:trans>
                    <am3d:meterPerModelUnit n="1953125" d="1000000"/>
                    <am3d:preTrans dx="0" dy="2" dz="-18000002"/>
                    <am3d:scale>
                      <am3d:sx n="1000000" d="1000000"/>
                      <am3d:sy n="1000000" d="1000000"/>
                      <am3d:sz n="1000000" d="1000000"/>
                    </am3d:scale>
                    <am3d:rot ax="-1614114" ay="-3916731" az="1484614"/>
                    <am3d:postTrans dx="0" dy="0" dz="0"/>
                  </am3d:trans>
                  <am3d:raster rName="Office3DRenderer" rVer="16.0.8326">
                    <am3d:blip r:embed="rId11"/>
                  </am3d:raster>
                  <am3d:objViewport viewportSz="46200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Modello 3D 17">
                <a:extLst>
                  <a:ext uri="{FF2B5EF4-FFF2-40B4-BE49-F238E27FC236}">
                    <a16:creationId xmlns:a16="http://schemas.microsoft.com/office/drawing/2014/main" id="{176CD75E-590C-C0C8-5944-ED6FD8D7099E}"/>
                  </a:ext>
                </a:extLst>
              </p:cNvPr>
              <p:cNvPicPr>
                <a:picLocks noGrp="1" noRot="1" noChangeAspect="1" noMove="1" noResize="1" noEditPoints="1" noAdjustHandles="1" noChangeArrowheads="1" noChangeShapeType="1" noCrop="1"/>
              </p:cNvPicPr>
              <p:nvPr/>
            </p:nvPicPr>
            <p:blipFill>
              <a:blip r:embed="rId11"/>
              <a:stretch>
                <a:fillRect/>
              </a:stretch>
            </p:blipFill>
            <p:spPr>
              <a:xfrm>
                <a:off x="10234137" y="635400"/>
                <a:ext cx="1548068" cy="3793835"/>
              </a:xfrm>
              <a:prstGeom prst="rect">
                <a:avLst/>
              </a:prstGeom>
            </p:spPr>
          </p:pic>
        </mc:Fallback>
      </mc:AlternateContent>
      <p:sp>
        <p:nvSpPr>
          <p:cNvPr id="19" name="Rettangolo con angoli arrotondati 18">
            <a:extLst>
              <a:ext uri="{FF2B5EF4-FFF2-40B4-BE49-F238E27FC236}">
                <a16:creationId xmlns:a16="http://schemas.microsoft.com/office/drawing/2014/main" id="{C99652F1-A81C-CFAB-73B4-404D3F37A805}"/>
              </a:ext>
            </a:extLst>
          </p:cNvPr>
          <p:cNvSpPr/>
          <p:nvPr/>
        </p:nvSpPr>
        <p:spPr>
          <a:xfrm>
            <a:off x="9992332" y="5565699"/>
            <a:ext cx="3312355" cy="2185719"/>
          </a:xfrm>
          <a:prstGeom prst="roundRect">
            <a:avLst/>
          </a:prstGeom>
          <a:gradFill>
            <a:gsLst>
              <a:gs pos="50000">
                <a:srgbClr val="76E679"/>
              </a:gs>
              <a:gs pos="0">
                <a:srgbClr val="E9F504"/>
              </a:gs>
              <a:gs pos="100000">
                <a:srgbClr val="03D6EE"/>
              </a:gs>
            </a:gsLst>
            <a:path path="circle">
              <a:fillToRect t="100000" r="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20" name="CasellaDiTesto 19">
            <a:extLst>
              <a:ext uri="{FF2B5EF4-FFF2-40B4-BE49-F238E27FC236}">
                <a16:creationId xmlns:a16="http://schemas.microsoft.com/office/drawing/2014/main" id="{5CE49066-8124-13AB-CBF2-1EC6F64D0435}"/>
              </a:ext>
            </a:extLst>
          </p:cNvPr>
          <p:cNvSpPr txBox="1"/>
          <p:nvPr/>
        </p:nvSpPr>
        <p:spPr>
          <a:xfrm>
            <a:off x="10067546" y="5619107"/>
            <a:ext cx="3161924" cy="1477328"/>
          </a:xfrm>
          <a:prstGeom prst="rect">
            <a:avLst/>
          </a:prstGeom>
          <a:noFill/>
        </p:spPr>
        <p:txBody>
          <a:bodyPr wrap="square" rtlCol="0">
            <a:spAutoFit/>
          </a:bodyPr>
          <a:lstStyle/>
          <a:p>
            <a:pPr algn="ctr"/>
            <a:r>
              <a:rPr lang="it-IT" sz="3000" dirty="0">
                <a:effectLst>
                  <a:outerShdw blurRad="38100" dist="38100" dir="2700000" algn="tl">
                    <a:srgbClr val="000000">
                      <a:alpha val="43137"/>
                    </a:srgbClr>
                  </a:outerShdw>
                </a:effectLst>
                <a:latin typeface="Aquire" pitchFamily="50" charset="0"/>
              </a:rPr>
              <a:t>Design particolare unico nel suo genere</a:t>
            </a:r>
          </a:p>
        </p:txBody>
      </p:sp>
    </p:spTree>
    <p:extLst>
      <p:ext uri="{BB962C8B-B14F-4D97-AF65-F5344CB8AC3E}">
        <p14:creationId xmlns:p14="http://schemas.microsoft.com/office/powerpoint/2010/main" val="47539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7" name="Modello 3D 16" descr="Mela">
                <a:extLst>
                  <a:ext uri="{FF2B5EF4-FFF2-40B4-BE49-F238E27FC236}">
                    <a16:creationId xmlns:a16="http://schemas.microsoft.com/office/drawing/2014/main" id="{718A0338-43C7-FE64-B6AD-E11B193D302B}"/>
                  </a:ext>
                </a:extLst>
              </p:cNvPr>
              <p:cNvGraphicFramePr>
                <a:graphicFrameLocks noChangeAspect="1"/>
              </p:cNvGraphicFramePr>
              <p:nvPr/>
            </p:nvGraphicFramePr>
            <p:xfrm>
              <a:off x="554189" y="1694678"/>
              <a:ext cx="1684439" cy="2326811"/>
            </p:xfrm>
            <a:graphic>
              <a:graphicData uri="http://schemas.microsoft.com/office/drawing/2017/model3d">
                <am3d:model3d r:embed="rId2">
                  <am3d:spPr>
                    <a:xfrm>
                      <a:off x="0" y="0"/>
                      <a:ext cx="1684439" cy="2326811"/>
                    </a:xfrm>
                    <a:prstGeom prst="rect">
                      <a:avLst/>
                    </a:prstGeom>
                  </am3d:spPr>
                  <am3d:camera>
                    <am3d:pos x="0" y="0" z="69112883"/>
                    <am3d:up dx="0" dy="36000000" dz="0"/>
                    <am3d:lookAt x="0" y="0" z="0"/>
                    <am3d:perspective fov="2700000"/>
                  </am3d:camera>
                  <am3d:trans>
                    <am3d:meterPerModelUnit n="5921396" d="1000000"/>
                    <am3d:preTrans dx="0" dy="-18009544" dz="0"/>
                    <am3d:scale>
                      <am3d:sx n="1000000" d="1000000"/>
                      <am3d:sy n="1000000" d="1000000"/>
                      <am3d:sz n="1000000" d="1000000"/>
                    </am3d:scale>
                    <am3d:rot ax="2687163" ay="4141908" az="2569498"/>
                    <am3d:postTrans dx="0" dy="0" dz="0"/>
                  </am3d:trans>
                  <am3d:raster rName="Office3DRenderer" rVer="16.0.8326">
                    <am3d:blip r:embed="rId3"/>
                  </am3d:raster>
                  <am3d:objViewport viewportSz="32873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Modello 3D 16" descr="Mela">
                <a:extLst>
                  <a:ext uri="{FF2B5EF4-FFF2-40B4-BE49-F238E27FC236}">
                    <a16:creationId xmlns:a16="http://schemas.microsoft.com/office/drawing/2014/main" id="{718A0338-43C7-FE64-B6AD-E11B193D302B}"/>
                  </a:ext>
                </a:extLst>
              </p:cNvPr>
              <p:cNvPicPr>
                <a:picLocks noGrp="1" noRot="1" noChangeAspect="1" noMove="1" noResize="1" noEditPoints="1" noAdjustHandles="1" noChangeArrowheads="1" noChangeShapeType="1" noCrop="1"/>
              </p:cNvPicPr>
              <p:nvPr/>
            </p:nvPicPr>
            <p:blipFill>
              <a:blip r:embed="rId3"/>
              <a:stretch>
                <a:fillRect/>
              </a:stretch>
            </p:blipFill>
            <p:spPr>
              <a:xfrm>
                <a:off x="554189" y="1694678"/>
                <a:ext cx="1684439" cy="2326811"/>
              </a:xfrm>
              <a:prstGeom prst="rect">
                <a:avLst/>
              </a:prstGeom>
            </p:spPr>
          </p:pic>
        </mc:Fallback>
      </mc:AlternateContent>
      <p:pic>
        <p:nvPicPr>
          <p:cNvPr id="5" name="Immagine 4">
            <a:extLst>
              <a:ext uri="{FF2B5EF4-FFF2-40B4-BE49-F238E27FC236}">
                <a16:creationId xmlns:a16="http://schemas.microsoft.com/office/drawing/2014/main" id="{EA2AC70F-78F8-E8F4-87BA-BE52D9CC2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2023" y="152200"/>
            <a:ext cx="1331145" cy="1276550"/>
          </a:xfrm>
          <a:prstGeom prst="rect">
            <a:avLst/>
          </a:prstGeom>
        </p:spPr>
      </p:pic>
      <p:sp>
        <p:nvSpPr>
          <p:cNvPr id="3" name="Rettangolo con angoli arrotondati 2">
            <a:extLst>
              <a:ext uri="{FF2B5EF4-FFF2-40B4-BE49-F238E27FC236}">
                <a16:creationId xmlns:a16="http://schemas.microsoft.com/office/drawing/2014/main" id="{71A86C07-5475-102E-1E31-85BEDC38C542}"/>
              </a:ext>
            </a:extLst>
          </p:cNvPr>
          <p:cNvSpPr/>
          <p:nvPr/>
        </p:nvSpPr>
        <p:spPr>
          <a:xfrm>
            <a:off x="-3167509" y="200395"/>
            <a:ext cx="3043767" cy="1848587"/>
          </a:xfrm>
          <a:prstGeom prst="roundRect">
            <a:avLst/>
          </a:prstGeom>
          <a:gradFill flip="none" rotWithShape="1">
            <a:gsLst>
              <a:gs pos="0">
                <a:srgbClr val="FEB8DD"/>
              </a:gs>
              <a:gs pos="34000">
                <a:srgbClr val="A291BD"/>
              </a:gs>
              <a:gs pos="100000">
                <a:srgbClr val="46699C"/>
              </a:gs>
            </a:gsLst>
            <a:path path="circle">
              <a:fillToRect t="100000" r="100000"/>
            </a:path>
            <a:tileRect l="-100000" b="-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6" name="CasellaDiTesto 5">
            <a:extLst>
              <a:ext uri="{FF2B5EF4-FFF2-40B4-BE49-F238E27FC236}">
                <a16:creationId xmlns:a16="http://schemas.microsoft.com/office/drawing/2014/main" id="{072924B0-C39A-E24E-78BE-496921BD757B}"/>
              </a:ext>
            </a:extLst>
          </p:cNvPr>
          <p:cNvSpPr txBox="1"/>
          <p:nvPr/>
        </p:nvSpPr>
        <p:spPr>
          <a:xfrm>
            <a:off x="-3104500" y="378934"/>
            <a:ext cx="3043767" cy="923330"/>
          </a:xfrm>
          <a:prstGeom prst="rect">
            <a:avLst/>
          </a:prstGeom>
          <a:noFill/>
        </p:spPr>
        <p:txBody>
          <a:bodyPr wrap="square" rtlCol="0">
            <a:spAutoFit/>
          </a:bodyPr>
          <a:lstStyle/>
          <a:p>
            <a:pPr algn="ctr"/>
            <a:r>
              <a:rPr lang="it-IT" sz="2700" dirty="0" err="1">
                <a:effectLst>
                  <a:outerShdw blurRad="38100" dist="38100" dir="2700000" algn="tl">
                    <a:srgbClr val="000000">
                      <a:alpha val="43137"/>
                    </a:srgbClr>
                  </a:outerShdw>
                </a:effectLst>
                <a:latin typeface="Aquire" pitchFamily="50" charset="0"/>
              </a:rPr>
              <a:t>MELe</a:t>
            </a:r>
            <a:r>
              <a:rPr lang="it-IT" sz="2700" dirty="0">
                <a:effectLst>
                  <a:outerShdw blurRad="38100" dist="38100" dir="2700000" algn="tl">
                    <a:srgbClr val="000000">
                      <a:alpha val="43137"/>
                    </a:srgbClr>
                  </a:outerShdw>
                </a:effectLst>
                <a:latin typeface="Aquire" pitchFamily="50" charset="0"/>
              </a:rPr>
              <a:t> BIOLOGICHE DI PRIMA QUALITÀ</a:t>
            </a:r>
          </a:p>
        </p:txBody>
      </p:sp>
      <p:sp>
        <p:nvSpPr>
          <p:cNvPr id="7" name="Rettangolo con angoli arrotondati 6">
            <a:extLst>
              <a:ext uri="{FF2B5EF4-FFF2-40B4-BE49-F238E27FC236}">
                <a16:creationId xmlns:a16="http://schemas.microsoft.com/office/drawing/2014/main" id="{A134CFEE-0271-1AB1-3029-351A8DA1EBCC}"/>
              </a:ext>
            </a:extLst>
          </p:cNvPr>
          <p:cNvSpPr/>
          <p:nvPr/>
        </p:nvSpPr>
        <p:spPr>
          <a:xfrm>
            <a:off x="1575419" y="5497508"/>
            <a:ext cx="1817914" cy="1025242"/>
          </a:xfrm>
          <a:prstGeom prst="roundRect">
            <a:avLst/>
          </a:prstGeom>
          <a:gradFill flip="none" rotWithShape="1">
            <a:gsLst>
              <a:gs pos="70000">
                <a:srgbClr val="DFBB7F"/>
              </a:gs>
              <a:gs pos="0">
                <a:srgbClr val="2AA4AF"/>
              </a:gs>
              <a:gs pos="100000">
                <a:srgbClr val="FFCE81"/>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8" name="CasellaDiTesto 7">
            <a:extLst>
              <a:ext uri="{FF2B5EF4-FFF2-40B4-BE49-F238E27FC236}">
                <a16:creationId xmlns:a16="http://schemas.microsoft.com/office/drawing/2014/main" id="{DBA9787C-EF87-E729-77E6-2CB794EF9730}"/>
              </a:ext>
            </a:extLst>
          </p:cNvPr>
          <p:cNvSpPr txBox="1"/>
          <p:nvPr/>
        </p:nvSpPr>
        <p:spPr>
          <a:xfrm>
            <a:off x="1396409" y="5614283"/>
            <a:ext cx="2122941" cy="415498"/>
          </a:xfrm>
          <a:prstGeom prst="rect">
            <a:avLst/>
          </a:prstGeom>
          <a:noFill/>
        </p:spPr>
        <p:txBody>
          <a:bodyPr wrap="square" rtlCol="0">
            <a:spAutoFit/>
          </a:bodyPr>
          <a:lstStyle/>
          <a:p>
            <a:pPr algn="ctr"/>
            <a:r>
              <a:rPr lang="it-IT" sz="2100" dirty="0" err="1">
                <a:effectLst>
                  <a:outerShdw blurRad="38100" dist="38100" dir="2700000" algn="tl">
                    <a:srgbClr val="000000">
                      <a:alpha val="43137"/>
                    </a:srgbClr>
                  </a:outerShdw>
                </a:effectLst>
                <a:latin typeface="Aquire" pitchFamily="50" charset="0"/>
              </a:rPr>
              <a:t>Sekai</a:t>
            </a:r>
            <a:r>
              <a:rPr lang="it-IT" sz="2100" dirty="0">
                <a:effectLst>
                  <a:outerShdw blurRad="38100" dist="38100" dir="2700000" algn="tl">
                    <a:srgbClr val="000000">
                      <a:alpha val="43137"/>
                    </a:srgbClr>
                  </a:outerShdw>
                </a:effectLst>
                <a:latin typeface="Aquire" pitchFamily="50" charset="0"/>
              </a:rPr>
              <a:t> </a:t>
            </a:r>
            <a:r>
              <a:rPr lang="it-IT" sz="2100" dirty="0" err="1">
                <a:effectLst>
                  <a:outerShdw blurRad="38100" dist="38100" dir="2700000" algn="tl">
                    <a:srgbClr val="000000">
                      <a:alpha val="43137"/>
                    </a:srgbClr>
                  </a:outerShdw>
                </a:effectLst>
                <a:latin typeface="Aquire" pitchFamily="50" charset="0"/>
              </a:rPr>
              <a:t>ichi</a:t>
            </a:r>
            <a:endParaRPr lang="it-IT" sz="2100" dirty="0">
              <a:effectLst>
                <a:outerShdw blurRad="38100" dist="38100" dir="2700000" algn="tl">
                  <a:srgbClr val="000000">
                    <a:alpha val="43137"/>
                  </a:srgbClr>
                </a:outerShdw>
              </a:effectLst>
              <a:latin typeface="Aquire" pitchFamily="50" charset="0"/>
            </a:endParaRPr>
          </a:p>
        </p:txBody>
      </p:sp>
      <p:pic>
        <p:nvPicPr>
          <p:cNvPr id="9" name="Immagine 8" descr="Immagine che contiene frutto, Cibo naturale, mela, prodotto&#10;&#10;Descrizione generata automaticamente">
            <a:extLst>
              <a:ext uri="{FF2B5EF4-FFF2-40B4-BE49-F238E27FC236}">
                <a16:creationId xmlns:a16="http://schemas.microsoft.com/office/drawing/2014/main" id="{533C9651-ACA2-F178-2DC7-15C7287A1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9965" y="6000828"/>
            <a:ext cx="981899" cy="865622"/>
          </a:xfrm>
          <a:prstGeom prst="rect">
            <a:avLst/>
          </a:prstGeom>
        </p:spPr>
      </p:pic>
      <p:sp>
        <p:nvSpPr>
          <p:cNvPr id="10" name="Rettangolo con angoli arrotondati 9">
            <a:extLst>
              <a:ext uri="{FF2B5EF4-FFF2-40B4-BE49-F238E27FC236}">
                <a16:creationId xmlns:a16="http://schemas.microsoft.com/office/drawing/2014/main" id="{22CA8C33-11F0-B5A6-A16F-3AB8EB048B30}"/>
              </a:ext>
            </a:extLst>
          </p:cNvPr>
          <p:cNvSpPr/>
          <p:nvPr/>
        </p:nvSpPr>
        <p:spPr>
          <a:xfrm>
            <a:off x="4661640" y="5429554"/>
            <a:ext cx="1817914" cy="1025242"/>
          </a:xfrm>
          <a:prstGeom prst="roundRect">
            <a:avLst/>
          </a:prstGeom>
          <a:gradFill flip="none" rotWithShape="1">
            <a:gsLst>
              <a:gs pos="56000">
                <a:srgbClr val="A691FF"/>
              </a:gs>
              <a:gs pos="0">
                <a:srgbClr val="FFADDA"/>
              </a:gs>
              <a:gs pos="100000">
                <a:srgbClr val="84CCF7"/>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11" name="CasellaDiTesto 10">
            <a:extLst>
              <a:ext uri="{FF2B5EF4-FFF2-40B4-BE49-F238E27FC236}">
                <a16:creationId xmlns:a16="http://schemas.microsoft.com/office/drawing/2014/main" id="{F4A8CDA7-6C4C-5FC8-9B09-10F6211E86D6}"/>
              </a:ext>
            </a:extLst>
          </p:cNvPr>
          <p:cNvSpPr txBox="1"/>
          <p:nvPr/>
        </p:nvSpPr>
        <p:spPr>
          <a:xfrm>
            <a:off x="4510373" y="5364801"/>
            <a:ext cx="2122941" cy="415498"/>
          </a:xfrm>
          <a:prstGeom prst="rect">
            <a:avLst/>
          </a:prstGeom>
          <a:noFill/>
        </p:spPr>
        <p:txBody>
          <a:bodyPr wrap="square" rtlCol="0">
            <a:spAutoFit/>
          </a:bodyPr>
          <a:lstStyle/>
          <a:p>
            <a:pPr algn="ctr"/>
            <a:r>
              <a:rPr lang="it-IT" sz="2100" dirty="0">
                <a:effectLst>
                  <a:outerShdw blurRad="38100" dist="38100" dir="2700000" algn="tl">
                    <a:srgbClr val="000000">
                      <a:alpha val="43137"/>
                    </a:srgbClr>
                  </a:outerShdw>
                </a:effectLst>
                <a:latin typeface="Aquire" pitchFamily="50" charset="0"/>
              </a:rPr>
              <a:t>Black </a:t>
            </a:r>
            <a:r>
              <a:rPr lang="it-IT" sz="2100" dirty="0" err="1">
                <a:effectLst>
                  <a:outerShdw blurRad="38100" dist="38100" dir="2700000" algn="tl">
                    <a:srgbClr val="000000">
                      <a:alpha val="43137"/>
                    </a:srgbClr>
                  </a:outerShdw>
                </a:effectLst>
                <a:latin typeface="Aquire" pitchFamily="50" charset="0"/>
              </a:rPr>
              <a:t>diamond</a:t>
            </a:r>
            <a:endParaRPr lang="it-IT" sz="2100" dirty="0">
              <a:effectLst>
                <a:outerShdw blurRad="38100" dist="38100" dir="2700000" algn="tl">
                  <a:srgbClr val="000000">
                    <a:alpha val="43137"/>
                  </a:srgbClr>
                </a:outerShdw>
              </a:effectLst>
              <a:latin typeface="Aquire" pitchFamily="50" charset="0"/>
            </a:endParaRPr>
          </a:p>
        </p:txBody>
      </p:sp>
      <p:pic>
        <p:nvPicPr>
          <p:cNvPr id="12" name="Immagine 11" descr="Immagine che contiene frutto, Cibo naturale, prodotto, cibo&#10;&#10;Descrizione generata automaticamente">
            <a:extLst>
              <a:ext uri="{FF2B5EF4-FFF2-40B4-BE49-F238E27FC236}">
                <a16:creationId xmlns:a16="http://schemas.microsoft.com/office/drawing/2014/main" id="{50C6A151-EDC6-C123-BF87-87F9D774F5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334" y="5916101"/>
            <a:ext cx="981899" cy="981899"/>
          </a:xfrm>
          <a:prstGeom prst="rect">
            <a:avLst/>
          </a:prstGeom>
        </p:spPr>
      </p:pic>
      <p:sp>
        <p:nvSpPr>
          <p:cNvPr id="13" name="Rettangolo con angoli arrotondati 12">
            <a:extLst>
              <a:ext uri="{FF2B5EF4-FFF2-40B4-BE49-F238E27FC236}">
                <a16:creationId xmlns:a16="http://schemas.microsoft.com/office/drawing/2014/main" id="{C0DB9AE3-2F5F-E91C-67A7-87999628354F}"/>
              </a:ext>
            </a:extLst>
          </p:cNvPr>
          <p:cNvSpPr/>
          <p:nvPr/>
        </p:nvSpPr>
        <p:spPr>
          <a:xfrm>
            <a:off x="4661640" y="-1511618"/>
            <a:ext cx="1817914" cy="1025242"/>
          </a:xfrm>
          <a:prstGeom prst="roundRect">
            <a:avLst/>
          </a:prstGeom>
          <a:gradFill flip="none" rotWithShape="1">
            <a:gsLst>
              <a:gs pos="27000">
                <a:srgbClr val="FEF415"/>
              </a:gs>
              <a:gs pos="100000">
                <a:srgbClr val="FF3203"/>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100"/>
          </a:p>
        </p:txBody>
      </p:sp>
      <p:sp>
        <p:nvSpPr>
          <p:cNvPr id="15" name="CasellaDiTesto 14">
            <a:extLst>
              <a:ext uri="{FF2B5EF4-FFF2-40B4-BE49-F238E27FC236}">
                <a16:creationId xmlns:a16="http://schemas.microsoft.com/office/drawing/2014/main" id="{C270D20F-31DE-3FC3-1A6E-B5317BECA053}"/>
              </a:ext>
            </a:extLst>
          </p:cNvPr>
          <p:cNvSpPr txBox="1"/>
          <p:nvPr/>
        </p:nvSpPr>
        <p:spPr>
          <a:xfrm>
            <a:off x="4482629" y="-1394843"/>
            <a:ext cx="2122941" cy="461665"/>
          </a:xfrm>
          <a:prstGeom prst="rect">
            <a:avLst/>
          </a:prstGeom>
          <a:noFill/>
        </p:spPr>
        <p:txBody>
          <a:bodyPr wrap="square" rtlCol="0">
            <a:spAutoFit/>
          </a:bodyPr>
          <a:lstStyle/>
          <a:p>
            <a:pPr algn="ctr"/>
            <a:r>
              <a:rPr lang="it-IT" sz="2400" dirty="0" err="1">
                <a:effectLst>
                  <a:outerShdw blurRad="38100" dist="38100" dir="2700000" algn="tl">
                    <a:srgbClr val="000000">
                      <a:alpha val="43137"/>
                    </a:srgbClr>
                  </a:outerShdw>
                </a:effectLst>
                <a:latin typeface="Aquire" pitchFamily="50" charset="0"/>
              </a:rPr>
              <a:t>topaz</a:t>
            </a:r>
            <a:endParaRPr lang="it-IT" sz="2400" dirty="0">
              <a:effectLst>
                <a:outerShdw blurRad="38100" dist="38100" dir="2700000" algn="tl">
                  <a:srgbClr val="000000">
                    <a:alpha val="43137"/>
                  </a:srgbClr>
                </a:outerShdw>
              </a:effectLst>
              <a:latin typeface="Aquire" pitchFamily="50" charset="0"/>
            </a:endParaRPr>
          </a:p>
        </p:txBody>
      </p:sp>
      <p:pic>
        <p:nvPicPr>
          <p:cNvPr id="16" name="Immagine 15" descr="Immagine che contiene frutto, Cibo naturale, mela, prodotto&#10;&#10;Descrizione generata automaticamente">
            <a:extLst>
              <a:ext uri="{FF2B5EF4-FFF2-40B4-BE49-F238E27FC236}">
                <a16:creationId xmlns:a16="http://schemas.microsoft.com/office/drawing/2014/main" id="{6E6A5AC1-6596-F920-8DD9-73492D9F67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4698" y="-932339"/>
            <a:ext cx="785813" cy="785813"/>
          </a:xfrm>
          <a:prstGeom prst="rect">
            <a:avLst/>
          </a:prstGeom>
        </p:spPr>
      </p:pic>
      <mc:AlternateContent xmlns:mc="http://schemas.openxmlformats.org/markup-compatibility/2006">
        <mc:Choice xmlns:am3d="http://schemas.microsoft.com/office/drawing/2017/model3d" Requires="am3d">
          <p:graphicFrame>
            <p:nvGraphicFramePr>
              <p:cNvPr id="20" name="Modello 3D 19">
                <a:extLst>
                  <a:ext uri="{FF2B5EF4-FFF2-40B4-BE49-F238E27FC236}">
                    <a16:creationId xmlns:a16="http://schemas.microsoft.com/office/drawing/2014/main" id="{6D3352C3-250E-43F1-73DC-E306CD4B361D}"/>
                  </a:ext>
                </a:extLst>
              </p:cNvPr>
              <p:cNvGraphicFramePr>
                <a:graphicFrameLocks noChangeAspect="1"/>
              </p:cNvGraphicFramePr>
              <p:nvPr/>
            </p:nvGraphicFramePr>
            <p:xfrm>
              <a:off x="2337137" y="-5772"/>
              <a:ext cx="2364425" cy="4664560"/>
            </p:xfrm>
            <a:graphic>
              <a:graphicData uri="http://schemas.microsoft.com/office/drawing/2017/model3d">
                <am3d:model3d r:embed="rId8">
                  <am3d:spPr>
                    <a:xfrm>
                      <a:off x="0" y="0"/>
                      <a:ext cx="2364425" cy="4664560"/>
                    </a:xfrm>
                    <a:prstGeom prst="rect">
                      <a:avLst/>
                    </a:prstGeom>
                  </am3d:spPr>
                  <am3d:camera>
                    <am3d:pos x="0" y="0" z="60265507"/>
                    <am3d:up dx="0" dy="36000000" dz="0"/>
                    <am3d:lookAt x="0" y="0" z="0"/>
                    <am3d:perspective fov="2700000"/>
                  </am3d:camera>
                  <am3d:trans>
                    <am3d:meterPerModelUnit n="1953125" d="1000000"/>
                    <am3d:preTrans dx="0" dy="2" dz="-18000002"/>
                    <am3d:scale>
                      <am3d:sx n="1000000" d="1000000"/>
                      <am3d:sy n="1000000" d="1000000"/>
                      <am3d:sz n="1000000" d="1000000"/>
                    </am3d:scale>
                    <am3d:rot ax="-667505" ay="-19429" az="3824"/>
                    <am3d:postTrans dx="0" dy="0" dz="0"/>
                  </am3d:trans>
                  <am3d:raster rName="Office3DRenderer" rVer="16.0.8326">
                    <am3d:blip r:embed="rId9"/>
                  </am3d:raster>
                  <am3d:objViewport viewportSz="5816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Modello 3D 19">
                <a:extLst>
                  <a:ext uri="{FF2B5EF4-FFF2-40B4-BE49-F238E27FC236}">
                    <a16:creationId xmlns:a16="http://schemas.microsoft.com/office/drawing/2014/main" id="{6D3352C3-250E-43F1-73DC-E306CD4B361D}"/>
                  </a:ext>
                </a:extLst>
              </p:cNvPr>
              <p:cNvPicPr>
                <a:picLocks noGrp="1" noRot="1" noChangeAspect="1" noMove="1" noResize="1" noEditPoints="1" noAdjustHandles="1" noChangeArrowheads="1" noChangeShapeType="1" noCrop="1"/>
              </p:cNvPicPr>
              <p:nvPr/>
            </p:nvPicPr>
            <p:blipFill>
              <a:blip r:embed="rId9"/>
              <a:stretch>
                <a:fillRect/>
              </a:stretch>
            </p:blipFill>
            <p:spPr>
              <a:xfrm>
                <a:off x="2337137" y="-5772"/>
                <a:ext cx="2364425" cy="4664560"/>
              </a:xfrm>
              <a:prstGeom prst="rect">
                <a:avLst/>
              </a:prstGeom>
            </p:spPr>
          </p:pic>
        </mc:Fallback>
      </mc:AlternateContent>
      <p:sp>
        <p:nvSpPr>
          <p:cNvPr id="25" name="Rettangolo con angoli arrotondati 24">
            <a:extLst>
              <a:ext uri="{FF2B5EF4-FFF2-40B4-BE49-F238E27FC236}">
                <a16:creationId xmlns:a16="http://schemas.microsoft.com/office/drawing/2014/main" id="{69990BDD-C319-5A6F-A238-7F529F4749F3}"/>
              </a:ext>
            </a:extLst>
          </p:cNvPr>
          <p:cNvSpPr/>
          <p:nvPr/>
        </p:nvSpPr>
        <p:spPr>
          <a:xfrm>
            <a:off x="5410814" y="1875326"/>
            <a:ext cx="3312355" cy="2185719"/>
          </a:xfrm>
          <a:prstGeom prst="roundRect">
            <a:avLst/>
          </a:prstGeom>
          <a:gradFill>
            <a:gsLst>
              <a:gs pos="50000">
                <a:srgbClr val="76E679"/>
              </a:gs>
              <a:gs pos="0">
                <a:srgbClr val="E9F504"/>
              </a:gs>
              <a:gs pos="100000">
                <a:srgbClr val="03D6EE"/>
              </a:gs>
            </a:gsLst>
            <a:path path="circle">
              <a:fillToRect t="100000" r="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26" name="CasellaDiTesto 25">
            <a:extLst>
              <a:ext uri="{FF2B5EF4-FFF2-40B4-BE49-F238E27FC236}">
                <a16:creationId xmlns:a16="http://schemas.microsoft.com/office/drawing/2014/main" id="{ECE5D522-9142-6A1C-AD39-457F133BD5D9}"/>
              </a:ext>
            </a:extLst>
          </p:cNvPr>
          <p:cNvSpPr txBox="1"/>
          <p:nvPr/>
        </p:nvSpPr>
        <p:spPr>
          <a:xfrm>
            <a:off x="5486029" y="1928734"/>
            <a:ext cx="3161924" cy="1477328"/>
          </a:xfrm>
          <a:prstGeom prst="rect">
            <a:avLst/>
          </a:prstGeom>
          <a:noFill/>
        </p:spPr>
        <p:txBody>
          <a:bodyPr wrap="square" rtlCol="0">
            <a:spAutoFit/>
          </a:bodyPr>
          <a:lstStyle/>
          <a:p>
            <a:pPr algn="ctr"/>
            <a:r>
              <a:rPr lang="it-IT" sz="3000" dirty="0">
                <a:effectLst>
                  <a:outerShdw blurRad="38100" dist="38100" dir="2700000" algn="tl">
                    <a:srgbClr val="000000">
                      <a:alpha val="43137"/>
                    </a:srgbClr>
                  </a:outerShdw>
                </a:effectLst>
                <a:latin typeface="Aquire" pitchFamily="50" charset="0"/>
              </a:rPr>
              <a:t>Design particolare unico nel suo genere</a:t>
            </a:r>
          </a:p>
        </p:txBody>
      </p:sp>
      <p:sp>
        <p:nvSpPr>
          <p:cNvPr id="27" name="CasellaDiTesto 26">
            <a:extLst>
              <a:ext uri="{FF2B5EF4-FFF2-40B4-BE49-F238E27FC236}">
                <a16:creationId xmlns:a16="http://schemas.microsoft.com/office/drawing/2014/main" id="{0106056A-D920-BF8E-E816-E43F103B9F87}"/>
              </a:ext>
            </a:extLst>
          </p:cNvPr>
          <p:cNvSpPr txBox="1"/>
          <p:nvPr/>
        </p:nvSpPr>
        <p:spPr>
          <a:xfrm>
            <a:off x="9432420" y="2130962"/>
            <a:ext cx="3161924" cy="1015663"/>
          </a:xfrm>
          <a:prstGeom prst="rect">
            <a:avLst/>
          </a:prstGeom>
          <a:noFill/>
        </p:spPr>
        <p:txBody>
          <a:bodyPr wrap="square" rtlCol="0">
            <a:spAutoFit/>
          </a:bodyPr>
          <a:lstStyle/>
          <a:p>
            <a:pPr algn="ctr"/>
            <a:r>
              <a:rPr lang="it-IT" sz="3000" dirty="0">
                <a:effectLst>
                  <a:outerShdw blurRad="38100" dist="38100" dir="2700000" algn="tl">
                    <a:srgbClr val="000000">
                      <a:alpha val="43137"/>
                    </a:srgbClr>
                  </a:outerShdw>
                </a:effectLst>
                <a:latin typeface="Aquire" pitchFamily="50" charset="0"/>
              </a:rPr>
              <a:t>Bottiglia in vetro 100% riciclato</a:t>
            </a:r>
          </a:p>
        </p:txBody>
      </p:sp>
    </p:spTree>
    <p:extLst>
      <p:ext uri="{BB962C8B-B14F-4D97-AF65-F5344CB8AC3E}">
        <p14:creationId xmlns:p14="http://schemas.microsoft.com/office/powerpoint/2010/main" val="2735971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7" name="Modello 3D 16" descr="Mela">
                <a:extLst>
                  <a:ext uri="{FF2B5EF4-FFF2-40B4-BE49-F238E27FC236}">
                    <a16:creationId xmlns:a16="http://schemas.microsoft.com/office/drawing/2014/main" id="{718A0338-43C7-FE64-B6AD-E11B193D302B}"/>
                  </a:ext>
                </a:extLst>
              </p:cNvPr>
              <p:cNvGraphicFramePr>
                <a:graphicFrameLocks noChangeAspect="1"/>
              </p:cNvGraphicFramePr>
              <p:nvPr/>
            </p:nvGraphicFramePr>
            <p:xfrm>
              <a:off x="-1938961" y="1532107"/>
              <a:ext cx="1727264" cy="2298260"/>
            </p:xfrm>
            <a:graphic>
              <a:graphicData uri="http://schemas.microsoft.com/office/drawing/2017/model3d">
                <am3d:model3d r:embed="rId2">
                  <am3d:spPr>
                    <a:xfrm>
                      <a:off x="0" y="0"/>
                      <a:ext cx="1727264" cy="2298260"/>
                    </a:xfrm>
                    <a:prstGeom prst="rect">
                      <a:avLst/>
                    </a:prstGeom>
                  </am3d:spPr>
                  <am3d:camera>
                    <am3d:pos x="0" y="0" z="69112883"/>
                    <am3d:up dx="0" dy="36000000" dz="0"/>
                    <am3d:lookAt x="0" y="0" z="0"/>
                    <am3d:perspective fov="2700000"/>
                  </am3d:camera>
                  <am3d:trans>
                    <am3d:meterPerModelUnit n="5921396" d="1000000"/>
                    <am3d:preTrans dx="0" dy="-18009544" dz="0"/>
                    <am3d:scale>
                      <am3d:sx n="1000000" d="1000000"/>
                      <am3d:sy n="1000000" d="1000000"/>
                      <am3d:sz n="1000000" d="1000000"/>
                    </am3d:scale>
                    <am3d:rot ax="925490" ay="-315559" az="-86947"/>
                    <am3d:postTrans dx="0" dy="0" dz="0"/>
                  </am3d:trans>
                  <am3d:raster rName="Office3DRenderer" rVer="16.0.8326">
                    <am3d:blip r:embed="rId3"/>
                  </am3d:raster>
                  <am3d:objViewport viewportSz="32681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Modello 3D 16" descr="Mela">
                <a:extLst>
                  <a:ext uri="{FF2B5EF4-FFF2-40B4-BE49-F238E27FC236}">
                    <a16:creationId xmlns:a16="http://schemas.microsoft.com/office/drawing/2014/main" id="{718A0338-43C7-FE64-B6AD-E11B193D302B}"/>
                  </a:ext>
                </a:extLst>
              </p:cNvPr>
              <p:cNvPicPr>
                <a:picLocks noGrp="1" noRot="1" noChangeAspect="1" noMove="1" noResize="1" noEditPoints="1" noAdjustHandles="1" noChangeArrowheads="1" noChangeShapeType="1" noCrop="1"/>
              </p:cNvPicPr>
              <p:nvPr/>
            </p:nvPicPr>
            <p:blipFill>
              <a:blip r:embed="rId3"/>
              <a:stretch>
                <a:fillRect/>
              </a:stretch>
            </p:blipFill>
            <p:spPr>
              <a:xfrm>
                <a:off x="-1938961" y="1532107"/>
                <a:ext cx="1727264" cy="2298260"/>
              </a:xfrm>
              <a:prstGeom prst="rect">
                <a:avLst/>
              </a:prstGeom>
            </p:spPr>
          </p:pic>
        </mc:Fallback>
      </mc:AlternateContent>
      <p:pic>
        <p:nvPicPr>
          <p:cNvPr id="5" name="Immagine 4">
            <a:extLst>
              <a:ext uri="{FF2B5EF4-FFF2-40B4-BE49-F238E27FC236}">
                <a16:creationId xmlns:a16="http://schemas.microsoft.com/office/drawing/2014/main" id="{EA2AC70F-78F8-E8F4-87BA-BE52D9CC2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2023" y="152200"/>
            <a:ext cx="1331145" cy="1276550"/>
          </a:xfrm>
          <a:prstGeom prst="rect">
            <a:avLst/>
          </a:prstGeom>
        </p:spPr>
      </p:pic>
      <mc:AlternateContent xmlns:mc="http://schemas.openxmlformats.org/markup-compatibility/2006">
        <mc:Choice xmlns:am3d="http://schemas.microsoft.com/office/drawing/2017/model3d" Requires="am3d">
          <p:graphicFrame>
            <p:nvGraphicFramePr>
              <p:cNvPr id="20" name="Modello 3D 19">
                <a:extLst>
                  <a:ext uri="{FF2B5EF4-FFF2-40B4-BE49-F238E27FC236}">
                    <a16:creationId xmlns:a16="http://schemas.microsoft.com/office/drawing/2014/main" id="{6D3352C3-250E-43F1-73DC-E306CD4B361D}"/>
                  </a:ext>
                </a:extLst>
              </p:cNvPr>
              <p:cNvGraphicFramePr>
                <a:graphicFrameLocks noChangeAspect="1"/>
              </p:cNvGraphicFramePr>
              <p:nvPr/>
            </p:nvGraphicFramePr>
            <p:xfrm>
              <a:off x="1512401" y="639202"/>
              <a:ext cx="2819767" cy="5900183"/>
            </p:xfrm>
            <a:graphic>
              <a:graphicData uri="http://schemas.microsoft.com/office/drawing/2017/model3d">
                <am3d:model3d r:embed="rId5">
                  <am3d:spPr>
                    <a:xfrm>
                      <a:off x="0" y="0"/>
                      <a:ext cx="2819767" cy="5900183"/>
                    </a:xfrm>
                    <a:prstGeom prst="rect">
                      <a:avLst/>
                    </a:prstGeom>
                  </am3d:spPr>
                  <am3d:camera>
                    <am3d:pos x="0" y="0" z="60265507"/>
                    <am3d:up dx="0" dy="36000000" dz="0"/>
                    <am3d:lookAt x="0" y="0" z="0"/>
                    <am3d:perspective fov="2700000"/>
                  </am3d:camera>
                  <am3d:trans>
                    <am3d:meterPerModelUnit n="1953125" d="1000000"/>
                    <am3d:preTrans dx="0" dy="2" dz="-18000002"/>
                    <am3d:scale>
                      <am3d:sx n="1000000" d="1000000"/>
                      <am3d:sy n="1000000" d="1000000"/>
                      <am3d:sz n="1000000" d="1000000"/>
                    </am3d:scale>
                    <am3d:rot ax="7696203" ay="-1138844" az="-9455658"/>
                    <am3d:postTrans dx="0" dy="0" dz="0"/>
                  </am3d:trans>
                  <am3d:raster rName="Office3DRenderer" rVer="16.0.8326">
                    <am3d:blip r:embed="rId6"/>
                  </am3d:raster>
                  <am3d:objViewport viewportSz="95128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Modello 3D 19">
                <a:extLst>
                  <a:ext uri="{FF2B5EF4-FFF2-40B4-BE49-F238E27FC236}">
                    <a16:creationId xmlns:a16="http://schemas.microsoft.com/office/drawing/2014/main" id="{6D3352C3-250E-43F1-73DC-E306CD4B361D}"/>
                  </a:ext>
                </a:extLst>
              </p:cNvPr>
              <p:cNvPicPr>
                <a:picLocks noGrp="1" noRot="1" noChangeAspect="1" noMove="1" noResize="1" noEditPoints="1" noAdjustHandles="1" noChangeArrowheads="1" noChangeShapeType="1" noCrop="1"/>
              </p:cNvPicPr>
              <p:nvPr/>
            </p:nvPicPr>
            <p:blipFill>
              <a:blip r:embed="rId6"/>
              <a:stretch>
                <a:fillRect/>
              </a:stretch>
            </p:blipFill>
            <p:spPr>
              <a:xfrm>
                <a:off x="1512401" y="639202"/>
                <a:ext cx="2819767" cy="5900183"/>
              </a:xfrm>
              <a:prstGeom prst="rect">
                <a:avLst/>
              </a:prstGeom>
            </p:spPr>
          </p:pic>
        </mc:Fallback>
      </mc:AlternateContent>
      <p:sp>
        <p:nvSpPr>
          <p:cNvPr id="25" name="Rettangolo con angoli arrotondati 24">
            <a:extLst>
              <a:ext uri="{FF2B5EF4-FFF2-40B4-BE49-F238E27FC236}">
                <a16:creationId xmlns:a16="http://schemas.microsoft.com/office/drawing/2014/main" id="{69990BDD-C319-5A6F-A238-7F529F4749F3}"/>
              </a:ext>
            </a:extLst>
          </p:cNvPr>
          <p:cNvSpPr/>
          <p:nvPr/>
        </p:nvSpPr>
        <p:spPr>
          <a:xfrm>
            <a:off x="5410814" y="1875326"/>
            <a:ext cx="3312355" cy="2185719"/>
          </a:xfrm>
          <a:prstGeom prst="roundRect">
            <a:avLst/>
          </a:prstGeom>
          <a:gradFill>
            <a:gsLst>
              <a:gs pos="50000">
                <a:srgbClr val="76E679"/>
              </a:gs>
              <a:gs pos="100000">
                <a:srgbClr val="E9F504"/>
              </a:gs>
              <a:gs pos="0">
                <a:srgbClr val="03D6EE"/>
              </a:gs>
            </a:gsLst>
            <a:path path="circle">
              <a:fillToRect t="100000" r="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2" name="CasellaDiTesto 1">
            <a:extLst>
              <a:ext uri="{FF2B5EF4-FFF2-40B4-BE49-F238E27FC236}">
                <a16:creationId xmlns:a16="http://schemas.microsoft.com/office/drawing/2014/main" id="{D4DEC90A-6E45-F7C0-27E8-80C8C1B06DB9}"/>
              </a:ext>
            </a:extLst>
          </p:cNvPr>
          <p:cNvSpPr txBox="1"/>
          <p:nvPr/>
        </p:nvSpPr>
        <p:spPr>
          <a:xfrm>
            <a:off x="5561245" y="5143501"/>
            <a:ext cx="3161924" cy="1477328"/>
          </a:xfrm>
          <a:prstGeom prst="rect">
            <a:avLst/>
          </a:prstGeom>
          <a:noFill/>
        </p:spPr>
        <p:txBody>
          <a:bodyPr wrap="square" rtlCol="0">
            <a:spAutoFit/>
          </a:bodyPr>
          <a:lstStyle/>
          <a:p>
            <a:pPr algn="ctr"/>
            <a:r>
              <a:rPr lang="it-IT" sz="3000" dirty="0">
                <a:effectLst>
                  <a:outerShdw blurRad="38100" dist="38100" dir="2700000" algn="tl">
                    <a:srgbClr val="000000">
                      <a:alpha val="43137"/>
                    </a:srgbClr>
                  </a:outerShdw>
                </a:effectLst>
                <a:latin typeface="Aquire" pitchFamily="50" charset="0"/>
              </a:rPr>
              <a:t>Design particolare unico nel suo genere</a:t>
            </a:r>
          </a:p>
        </p:txBody>
      </p:sp>
      <p:sp>
        <p:nvSpPr>
          <p:cNvPr id="4" name="CasellaDiTesto 3">
            <a:extLst>
              <a:ext uri="{FF2B5EF4-FFF2-40B4-BE49-F238E27FC236}">
                <a16:creationId xmlns:a16="http://schemas.microsoft.com/office/drawing/2014/main" id="{8D240AEA-00B5-03F0-E581-A8E60471CD65}"/>
              </a:ext>
            </a:extLst>
          </p:cNvPr>
          <p:cNvSpPr txBox="1"/>
          <p:nvPr/>
        </p:nvSpPr>
        <p:spPr>
          <a:xfrm>
            <a:off x="5561244" y="2135050"/>
            <a:ext cx="3161924" cy="1015663"/>
          </a:xfrm>
          <a:prstGeom prst="rect">
            <a:avLst/>
          </a:prstGeom>
          <a:noFill/>
        </p:spPr>
        <p:txBody>
          <a:bodyPr wrap="square" rtlCol="0">
            <a:spAutoFit/>
          </a:bodyPr>
          <a:lstStyle/>
          <a:p>
            <a:pPr algn="ctr"/>
            <a:r>
              <a:rPr lang="it-IT" sz="3000" dirty="0">
                <a:effectLst>
                  <a:outerShdw blurRad="38100" dist="38100" dir="2700000" algn="tl">
                    <a:srgbClr val="000000">
                      <a:alpha val="43137"/>
                    </a:srgbClr>
                  </a:outerShdw>
                </a:effectLst>
                <a:latin typeface="Aquire" pitchFamily="50" charset="0"/>
              </a:rPr>
              <a:t>Bottiglia in vetro 100% riciclato</a:t>
            </a:r>
          </a:p>
        </p:txBody>
      </p:sp>
    </p:spTree>
    <p:extLst>
      <p:ext uri="{BB962C8B-B14F-4D97-AF65-F5344CB8AC3E}">
        <p14:creationId xmlns:p14="http://schemas.microsoft.com/office/powerpoint/2010/main" val="415056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subTitle" idx="1"/>
          </p:nvPr>
        </p:nvSpPr>
        <p:spPr>
          <a:xfrm>
            <a:off x="811975" y="1634825"/>
            <a:ext cx="2725200" cy="26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business plan outlines the strategy for </a:t>
            </a:r>
            <a:r>
              <a:rPr lang="en" i="1"/>
              <a:t>[company name]</a:t>
            </a:r>
            <a:r>
              <a:rPr lang="en"/>
              <a:t>, a </a:t>
            </a:r>
            <a:r>
              <a:rPr lang="en" i="1"/>
              <a:t>[legal structure]</a:t>
            </a:r>
            <a:r>
              <a:rPr lang="en"/>
              <a:t> that provides </a:t>
            </a:r>
            <a:r>
              <a:rPr lang="en" i="1"/>
              <a:t>[products/services]</a:t>
            </a:r>
            <a:r>
              <a:rPr lang="en"/>
              <a:t> to </a:t>
            </a:r>
            <a:r>
              <a:rPr lang="en" i="1"/>
              <a:t>[target market]</a:t>
            </a:r>
            <a:r>
              <a:rPr lang="en"/>
              <a:t>. Our mission is to </a:t>
            </a:r>
            <a:r>
              <a:rPr lang="en" i="1"/>
              <a:t>[mission statement/goal of the company]</a:t>
            </a:r>
            <a:endParaRPr/>
          </a:p>
          <a:p>
            <a:pPr marL="0" lvl="0" indent="0" algn="l" rtl="0">
              <a:spcBef>
                <a:spcPts val="1000"/>
              </a:spcBef>
              <a:spcAft>
                <a:spcPts val="0"/>
              </a:spcAft>
              <a:buNone/>
            </a:pPr>
            <a:r>
              <a:rPr lang="en"/>
              <a:t>The market analysis shows that there is a high demand for our products/services in the industry. We have identified key competitors and believe we can differentiate ourselves through our unique selling propositions (USPs)</a:t>
            </a:r>
            <a:endParaRPr/>
          </a:p>
        </p:txBody>
      </p:sp>
      <p:sp>
        <p:nvSpPr>
          <p:cNvPr id="171" name="Google Shape;171;p27"/>
          <p:cNvSpPr txBox="1">
            <a:spLocks noGrp="1"/>
          </p:cNvSpPr>
          <p:nvPr>
            <p:ph type="title"/>
          </p:nvPr>
        </p:nvSpPr>
        <p:spPr>
          <a:xfrm>
            <a:off x="713225" y="445025"/>
            <a:ext cx="70092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EXECUTIVE SUMMARY</a:t>
            </a:r>
            <a:endParaRPr/>
          </a:p>
        </p:txBody>
      </p:sp>
      <p:sp>
        <p:nvSpPr>
          <p:cNvPr id="172" name="Google Shape;172;p27"/>
          <p:cNvSpPr txBox="1">
            <a:spLocks noGrp="1"/>
          </p:cNvSpPr>
          <p:nvPr>
            <p:ph type="sldNum" idx="12"/>
          </p:nvPr>
        </p:nvSpPr>
        <p:spPr>
          <a:xfrm>
            <a:off x="7722400" y="445025"/>
            <a:ext cx="701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a:p>
        </p:txBody>
      </p:sp>
      <p:pic>
        <p:nvPicPr>
          <p:cNvPr id="173" name="Google Shape;173;p27"/>
          <p:cNvPicPr preferRelativeResize="0">
            <a:picLocks noGrp="1"/>
          </p:cNvPicPr>
          <p:nvPr>
            <p:ph type="pic" idx="2"/>
          </p:nvPr>
        </p:nvPicPr>
        <p:blipFill rotWithShape="1">
          <a:blip r:embed="rId3">
            <a:alphaModFix/>
          </a:blip>
          <a:srcRect t="37657" b="9710"/>
          <a:stretch/>
        </p:blipFill>
        <p:spPr>
          <a:xfrm>
            <a:off x="5101225" y="1754425"/>
            <a:ext cx="3322798" cy="1167298"/>
          </a:xfrm>
          <a:prstGeom prst="rect">
            <a:avLst/>
          </a:prstGeom>
        </p:spPr>
      </p:pic>
      <p:pic>
        <p:nvPicPr>
          <p:cNvPr id="174" name="Google Shape;174;p27"/>
          <p:cNvPicPr preferRelativeResize="0">
            <a:picLocks noGrp="1"/>
          </p:cNvPicPr>
          <p:nvPr>
            <p:ph type="pic" idx="3"/>
          </p:nvPr>
        </p:nvPicPr>
        <p:blipFill rotWithShape="1">
          <a:blip r:embed="rId4">
            <a:alphaModFix/>
          </a:blip>
          <a:srcRect t="36710" b="10657"/>
          <a:stretch/>
        </p:blipFill>
        <p:spPr>
          <a:xfrm>
            <a:off x="5101225" y="3017927"/>
            <a:ext cx="3322798" cy="11672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subTitle" idx="4"/>
          </p:nvPr>
        </p:nvSpPr>
        <p:spPr>
          <a:xfrm>
            <a:off x="713326" y="2963929"/>
            <a:ext cx="4332000" cy="56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MISSIONE</a:t>
            </a:r>
            <a:endParaRPr dirty="0"/>
          </a:p>
        </p:txBody>
      </p:sp>
      <p:sp>
        <p:nvSpPr>
          <p:cNvPr id="190" name="Google Shape;190;p29"/>
          <p:cNvSpPr txBox="1">
            <a:spLocks noGrp="1"/>
          </p:cNvSpPr>
          <p:nvPr>
            <p:ph type="title"/>
          </p:nvPr>
        </p:nvSpPr>
        <p:spPr>
          <a:xfrm>
            <a:off x="720000" y="445025"/>
            <a:ext cx="7002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DESCRIPTION</a:t>
            </a:r>
            <a:endParaRPr/>
          </a:p>
        </p:txBody>
      </p:sp>
      <p:sp>
        <p:nvSpPr>
          <p:cNvPr id="191" name="Google Shape;191;p29"/>
          <p:cNvSpPr txBox="1">
            <a:spLocks noGrp="1"/>
          </p:cNvSpPr>
          <p:nvPr>
            <p:ph type="subTitle" idx="1"/>
          </p:nvPr>
        </p:nvSpPr>
        <p:spPr>
          <a:xfrm>
            <a:off x="713525" y="3532700"/>
            <a:ext cx="4332000" cy="10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Describe the key members of your team, their roles and responsibilities, and their relevant industry experience. Highlight any unique skills or qualifications that set your team apart from competitors to establish credibility with potential investors or partners</a:t>
            </a:r>
            <a:endParaRPr dirty="0"/>
          </a:p>
        </p:txBody>
      </p:sp>
      <p:sp>
        <p:nvSpPr>
          <p:cNvPr id="192" name="Google Shape;192;p29"/>
          <p:cNvSpPr txBox="1">
            <a:spLocks noGrp="1"/>
          </p:cNvSpPr>
          <p:nvPr>
            <p:ph type="subTitle" idx="2"/>
          </p:nvPr>
        </p:nvSpPr>
        <p:spPr>
          <a:xfrm>
            <a:off x="713425" y="1842874"/>
            <a:ext cx="4332000" cy="10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Tre giovani imprenditori italiani con la passione del buon cibo in stretto contatto con la cucina giapponese alla ricerca di un modo per degustare menù di lusso con bevande all’altezza.</a:t>
            </a:r>
            <a:endParaRPr dirty="0"/>
          </a:p>
        </p:txBody>
      </p:sp>
      <p:sp>
        <p:nvSpPr>
          <p:cNvPr id="193" name="Google Shape;193;p29"/>
          <p:cNvSpPr txBox="1">
            <a:spLocks noGrp="1"/>
          </p:cNvSpPr>
          <p:nvPr>
            <p:ph type="subTitle" idx="3"/>
          </p:nvPr>
        </p:nvSpPr>
        <p:spPr>
          <a:xfrm>
            <a:off x="713225" y="1274100"/>
            <a:ext cx="4332000" cy="56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STORIA</a:t>
            </a:r>
            <a:endParaRPr dirty="0"/>
          </a:p>
        </p:txBody>
      </p:sp>
      <p:sp>
        <p:nvSpPr>
          <p:cNvPr id="194" name="Google Shape;194;p29"/>
          <p:cNvSpPr txBox="1">
            <a:spLocks noGrp="1"/>
          </p:cNvSpPr>
          <p:nvPr>
            <p:ph type="sldNum" idx="12"/>
          </p:nvPr>
        </p:nvSpPr>
        <p:spPr>
          <a:xfrm>
            <a:off x="7722300" y="445025"/>
            <a:ext cx="7086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195" name="Google Shape;195;p29"/>
          <p:cNvPicPr preferRelativeResize="0">
            <a:picLocks noGrp="1"/>
          </p:cNvPicPr>
          <p:nvPr>
            <p:ph type="pic" idx="5"/>
          </p:nvPr>
        </p:nvPicPr>
        <p:blipFill rotWithShape="1">
          <a:blip r:embed="rId3">
            <a:alphaModFix/>
          </a:blip>
          <a:srcRect t="20786" b="3323"/>
          <a:stretch/>
        </p:blipFill>
        <p:spPr>
          <a:xfrm>
            <a:off x="5755925" y="1485900"/>
            <a:ext cx="2674723" cy="30411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6" name="Google Shape;202;p30">
            <a:extLst>
              <a:ext uri="{FF2B5EF4-FFF2-40B4-BE49-F238E27FC236}">
                <a16:creationId xmlns:a16="http://schemas.microsoft.com/office/drawing/2014/main" id="{CC4F594C-B13D-005B-2F3C-27496BB9CA1C}"/>
              </a:ext>
            </a:extLst>
          </p:cNvPr>
          <p:cNvSpPr txBox="1">
            <a:spLocks/>
          </p:cNvSpPr>
          <p:nvPr/>
        </p:nvSpPr>
        <p:spPr>
          <a:xfrm>
            <a:off x="720066" y="1717233"/>
            <a:ext cx="3390108" cy="8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2200" b="0" i="0" u="none" strike="noStrike" cap="none">
                <a:solidFill>
                  <a:schemeClr val="dk1"/>
                </a:solidFill>
                <a:latin typeface="Anek Gurmukhi"/>
                <a:ea typeface="Anek Gurmukhi"/>
                <a:cs typeface="Anek Gurmukhi"/>
                <a:sym typeface="Anek Gurmukhi"/>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DESCRIZIONE SETTORE</a:t>
            </a:r>
          </a:p>
        </p:txBody>
      </p:sp>
      <p:sp>
        <p:nvSpPr>
          <p:cNvPr id="200" name="Google Shape;200;p30"/>
          <p:cNvSpPr txBox="1">
            <a:spLocks noGrp="1"/>
          </p:cNvSpPr>
          <p:nvPr>
            <p:ph type="title"/>
          </p:nvPr>
        </p:nvSpPr>
        <p:spPr>
          <a:xfrm>
            <a:off x="720000" y="445025"/>
            <a:ext cx="7002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ANALISI DI MERCATO</a:t>
            </a:r>
            <a:endParaRPr dirty="0"/>
          </a:p>
        </p:txBody>
      </p:sp>
      <p:sp>
        <p:nvSpPr>
          <p:cNvPr id="202" name="Google Shape;202;p30"/>
          <p:cNvSpPr txBox="1">
            <a:spLocks noGrp="1"/>
          </p:cNvSpPr>
          <p:nvPr>
            <p:ph type="subTitle" idx="5"/>
          </p:nvPr>
        </p:nvSpPr>
        <p:spPr>
          <a:xfrm>
            <a:off x="5040792" y="1770450"/>
            <a:ext cx="3390108" cy="8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TARGET DI MERCATO</a:t>
            </a:r>
            <a:endParaRPr dirty="0"/>
          </a:p>
        </p:txBody>
      </p:sp>
      <p:sp>
        <p:nvSpPr>
          <p:cNvPr id="204" name="Google Shape;204;p30"/>
          <p:cNvSpPr txBox="1">
            <a:spLocks noGrp="1"/>
          </p:cNvSpPr>
          <p:nvPr>
            <p:ph type="subTitle" idx="2"/>
          </p:nvPr>
        </p:nvSpPr>
        <p:spPr>
          <a:xfrm>
            <a:off x="5040726" y="2571750"/>
            <a:ext cx="3390108"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L’azienda mira ad accompagnare menù di lusso con un succo all’altezza. L’obiettivo non è sostituire la carta dei vini bensì espanderla, con opzioni per chi non può permettersi accompagnamenti alcolici.</a:t>
            </a:r>
            <a:endParaRPr dirty="0"/>
          </a:p>
        </p:txBody>
      </p:sp>
      <p:sp>
        <p:nvSpPr>
          <p:cNvPr id="207" name="Google Shape;207;p30"/>
          <p:cNvSpPr txBox="1">
            <a:spLocks noGrp="1"/>
          </p:cNvSpPr>
          <p:nvPr>
            <p:ph type="sldNum" idx="12"/>
          </p:nvPr>
        </p:nvSpPr>
        <p:spPr>
          <a:xfrm>
            <a:off x="7722300" y="445025"/>
            <a:ext cx="7086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208" name="Google Shape;208;p30"/>
          <p:cNvGrpSpPr/>
          <p:nvPr/>
        </p:nvGrpSpPr>
        <p:grpSpPr>
          <a:xfrm>
            <a:off x="2107307" y="1397091"/>
            <a:ext cx="251660" cy="350166"/>
            <a:chOff x="910723" y="1508212"/>
            <a:chExt cx="251660" cy="350166"/>
          </a:xfrm>
        </p:grpSpPr>
        <p:sp>
          <p:nvSpPr>
            <p:cNvPr id="209" name="Google Shape;209;p30"/>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30"/>
          <p:cNvGrpSpPr/>
          <p:nvPr/>
        </p:nvGrpSpPr>
        <p:grpSpPr>
          <a:xfrm>
            <a:off x="6560697" y="1380398"/>
            <a:ext cx="350166" cy="350198"/>
            <a:chOff x="1308631" y="1507830"/>
            <a:chExt cx="350166" cy="350198"/>
          </a:xfrm>
        </p:grpSpPr>
        <p:sp>
          <p:nvSpPr>
            <p:cNvPr id="227" name="Google Shape;227;p30"/>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204;p30">
            <a:extLst>
              <a:ext uri="{FF2B5EF4-FFF2-40B4-BE49-F238E27FC236}">
                <a16:creationId xmlns:a16="http://schemas.microsoft.com/office/drawing/2014/main" id="{D1F92376-F0A8-8268-014E-00E32449098A}"/>
              </a:ext>
            </a:extLst>
          </p:cNvPr>
          <p:cNvSpPr txBox="1">
            <a:spLocks/>
          </p:cNvSpPr>
          <p:nvPr/>
        </p:nvSpPr>
        <p:spPr>
          <a:xfrm>
            <a:off x="720066" y="2571750"/>
            <a:ext cx="3390108" cy="166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1pPr>
            <a:lvl2pPr marL="914400" marR="0" lvl="1"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2pPr>
            <a:lvl3pPr marL="1371600" marR="0" lvl="2"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3pPr>
            <a:lvl4pPr marL="1828800" marR="0" lvl="3"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4pPr>
            <a:lvl5pPr marL="2286000" marR="0" lvl="4"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5pPr>
            <a:lvl6pPr marL="2743200" marR="0" lvl="5"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6pPr>
            <a:lvl7pPr marL="3200400" marR="0" lvl="6"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7pPr>
            <a:lvl8pPr marL="3657600" marR="0" lvl="7"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8pPr>
            <a:lvl9pPr marL="4114800" marR="0" lvl="8" indent="-304800" algn="ctr" rtl="0">
              <a:lnSpc>
                <a:spcPct val="100000"/>
              </a:lnSpc>
              <a:spcBef>
                <a:spcPts val="0"/>
              </a:spcBef>
              <a:spcAft>
                <a:spcPts val="0"/>
              </a:spcAft>
              <a:buClr>
                <a:schemeClr val="dk1"/>
              </a:buClr>
              <a:buSzPts val="1200"/>
              <a:buFont typeface="Arimo"/>
              <a:buNone/>
              <a:defRPr sz="1200" b="0" i="0" u="none" strike="noStrike" cap="none">
                <a:solidFill>
                  <a:schemeClr val="dk1"/>
                </a:solidFill>
                <a:latin typeface="Arimo"/>
                <a:ea typeface="Arimo"/>
                <a:cs typeface="Arimo"/>
                <a:sym typeface="Arimo"/>
              </a:defRPr>
            </a:lvl9pPr>
          </a:lstStyle>
          <a:p>
            <a:pPr marL="0" indent="0"/>
            <a:r>
              <a:rPr lang="en" dirty="0"/>
              <a:t>C’è sempre una maggiore attenzione verso la salute stando attenti a ciò che si mangia. Questa attenzione però non è ancora arrivata sulle tavole dei ristoranti stellati o degli hotel di lusso.</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720000" y="445025"/>
            <a:ext cx="7002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BUDGET - PRODOTTO</a:t>
            </a:r>
            <a:endParaRPr dirty="0"/>
          </a:p>
        </p:txBody>
      </p:sp>
      <p:sp>
        <p:nvSpPr>
          <p:cNvPr id="306" name="Google Shape;306;p34"/>
          <p:cNvSpPr txBox="1">
            <a:spLocks noGrp="1"/>
          </p:cNvSpPr>
          <p:nvPr>
            <p:ph type="title" idx="4294967295"/>
          </p:nvPr>
        </p:nvSpPr>
        <p:spPr>
          <a:xfrm>
            <a:off x="1114850" y="3002650"/>
            <a:ext cx="2074800" cy="358800"/>
          </a:xfrm>
          <a:prstGeom prst="rect">
            <a:avLst/>
          </a:prstGeom>
        </p:spPr>
        <p:txBody>
          <a:bodyPr spcFirstLastPara="1" wrap="square" lIns="91425" tIns="91425" rIns="91425" bIns="91425" anchor="b" anchorCtr="0">
            <a:noAutofit/>
          </a:bodyPr>
          <a:lstStyle/>
          <a:p>
            <a:r>
              <a:rPr lang="en-US" sz="2400" dirty="0"/>
              <a:t>€45.000</a:t>
            </a:r>
            <a:endParaRPr sz="2200" dirty="0"/>
          </a:p>
        </p:txBody>
      </p:sp>
      <p:sp>
        <p:nvSpPr>
          <p:cNvPr id="307" name="Google Shape;307;p34"/>
          <p:cNvSpPr txBox="1">
            <a:spLocks noGrp="1"/>
          </p:cNvSpPr>
          <p:nvPr>
            <p:ph type="title" idx="4294967295"/>
          </p:nvPr>
        </p:nvSpPr>
        <p:spPr>
          <a:xfrm>
            <a:off x="1114876" y="2271663"/>
            <a:ext cx="20748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€30.000</a:t>
            </a:r>
          </a:p>
        </p:txBody>
      </p:sp>
      <p:sp>
        <p:nvSpPr>
          <p:cNvPr id="308" name="Google Shape;308;p34"/>
          <p:cNvSpPr txBox="1">
            <a:spLocks noGrp="1"/>
          </p:cNvSpPr>
          <p:nvPr>
            <p:ph type="title" idx="4294967295"/>
          </p:nvPr>
        </p:nvSpPr>
        <p:spPr>
          <a:xfrm>
            <a:off x="1114865" y="1502050"/>
            <a:ext cx="2074800" cy="35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€70.000</a:t>
            </a:r>
            <a:endParaRPr sz="2000" dirty="0"/>
          </a:p>
        </p:txBody>
      </p:sp>
      <p:sp>
        <p:nvSpPr>
          <p:cNvPr id="309" name="Google Shape;309;p34"/>
          <p:cNvSpPr/>
          <p:nvPr/>
        </p:nvSpPr>
        <p:spPr>
          <a:xfrm>
            <a:off x="753888" y="1540675"/>
            <a:ext cx="183300" cy="183300"/>
          </a:xfrm>
          <a:prstGeom prst="rect">
            <a:avLst/>
          </a:prstGeom>
          <a:solidFill>
            <a:srgbClr val="FF6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highlight>
                <a:srgbClr val="FFFF00"/>
              </a:highlight>
            </a:endParaRPr>
          </a:p>
        </p:txBody>
      </p:sp>
      <p:sp>
        <p:nvSpPr>
          <p:cNvPr id="311" name="Google Shape;311;p34"/>
          <p:cNvSpPr txBox="1">
            <a:spLocks noGrp="1"/>
          </p:cNvSpPr>
          <p:nvPr>
            <p:ph type="subTitle" idx="4294967295"/>
          </p:nvPr>
        </p:nvSpPr>
        <p:spPr>
          <a:xfrm>
            <a:off x="1114850" y="3187151"/>
            <a:ext cx="20748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Controllo Qualità</a:t>
            </a:r>
            <a:endParaRPr dirty="0"/>
          </a:p>
        </p:txBody>
      </p:sp>
      <p:sp>
        <p:nvSpPr>
          <p:cNvPr id="312" name="Google Shape;312;p34"/>
          <p:cNvSpPr txBox="1">
            <a:spLocks noGrp="1"/>
          </p:cNvSpPr>
          <p:nvPr>
            <p:ph type="subTitle" idx="4294967295"/>
          </p:nvPr>
        </p:nvSpPr>
        <p:spPr>
          <a:xfrm>
            <a:off x="1114850" y="2451063"/>
            <a:ext cx="20748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Ricerca e Sviluppo</a:t>
            </a:r>
            <a:endParaRPr dirty="0"/>
          </a:p>
        </p:txBody>
      </p:sp>
      <p:sp>
        <p:nvSpPr>
          <p:cNvPr id="313" name="Google Shape;313;p34"/>
          <p:cNvSpPr txBox="1">
            <a:spLocks noGrp="1"/>
          </p:cNvSpPr>
          <p:nvPr>
            <p:ph type="subTitle" idx="4294967295"/>
          </p:nvPr>
        </p:nvSpPr>
        <p:spPr>
          <a:xfrm>
            <a:off x="1114850" y="1729677"/>
            <a:ext cx="2074800" cy="35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Produzione</a:t>
            </a:r>
            <a:endParaRPr dirty="0"/>
          </a:p>
        </p:txBody>
      </p:sp>
      <p:sp>
        <p:nvSpPr>
          <p:cNvPr id="314" name="Google Shape;314;p34"/>
          <p:cNvSpPr txBox="1">
            <a:spLocks noGrp="1"/>
          </p:cNvSpPr>
          <p:nvPr>
            <p:ph type="sldNum" idx="12"/>
          </p:nvPr>
        </p:nvSpPr>
        <p:spPr>
          <a:xfrm>
            <a:off x="7722400" y="445025"/>
            <a:ext cx="7017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
        <p:nvSpPr>
          <p:cNvPr id="315" name="Google Shape;315;p34"/>
          <p:cNvSpPr/>
          <p:nvPr/>
        </p:nvSpPr>
        <p:spPr>
          <a:xfrm>
            <a:off x="753888" y="2272263"/>
            <a:ext cx="183300" cy="183300"/>
          </a:xfrm>
          <a:prstGeom prst="rect">
            <a:avLst/>
          </a:prstGeom>
          <a:solidFill>
            <a:srgbClr val="004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34"/>
          <p:cNvSpPr/>
          <p:nvPr/>
        </p:nvSpPr>
        <p:spPr>
          <a:xfrm>
            <a:off x="753888" y="3003851"/>
            <a:ext cx="183300" cy="183300"/>
          </a:xfrm>
          <a:prstGeom prst="rect">
            <a:avLst/>
          </a:prstGeom>
          <a:solidFill>
            <a:srgbClr val="4CD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34" name="Picture 10">
            <a:extLst>
              <a:ext uri="{FF2B5EF4-FFF2-40B4-BE49-F238E27FC236}">
                <a16:creationId xmlns:a16="http://schemas.microsoft.com/office/drawing/2014/main" id="{34B8CFEF-BB7D-42BE-538B-0723FDD4D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973" y="1502050"/>
            <a:ext cx="4761902" cy="294438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06;p34">
            <a:extLst>
              <a:ext uri="{FF2B5EF4-FFF2-40B4-BE49-F238E27FC236}">
                <a16:creationId xmlns:a16="http://schemas.microsoft.com/office/drawing/2014/main" id="{DA73EC17-D2F8-2705-C85C-1AE8AA70FC02}"/>
              </a:ext>
            </a:extLst>
          </p:cNvPr>
          <p:cNvSpPr txBox="1">
            <a:spLocks/>
          </p:cNvSpPr>
          <p:nvPr/>
        </p:nvSpPr>
        <p:spPr>
          <a:xfrm>
            <a:off x="1114850" y="3908537"/>
            <a:ext cx="2074800" cy="358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Anek Gurmukhi"/>
              <a:buNone/>
              <a:defRPr sz="3200" b="0" i="0" u="none" strike="noStrike" cap="none">
                <a:solidFill>
                  <a:schemeClr val="dk1"/>
                </a:solidFill>
                <a:latin typeface="Anek Gurmukhi"/>
                <a:ea typeface="Anek Gurmukhi"/>
                <a:cs typeface="Anek Gurmukhi"/>
                <a:sym typeface="Anek Gurmukhi"/>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US" sz="2000" dirty="0">
                <a:latin typeface="Segoe UI" panose="020B0502040204020203" pitchFamily="34" charset="0"/>
              </a:rPr>
              <a:t>€</a:t>
            </a:r>
            <a:r>
              <a:rPr lang="en-US" sz="1400" dirty="0">
                <a:latin typeface="Segoe UI" panose="020B0502040204020203" pitchFamily="34" charset="0"/>
              </a:rPr>
              <a:t> </a:t>
            </a:r>
            <a:r>
              <a:rPr lang="en" sz="2200" dirty="0"/>
              <a:t>17.000</a:t>
            </a:r>
          </a:p>
        </p:txBody>
      </p:sp>
      <p:sp>
        <p:nvSpPr>
          <p:cNvPr id="3" name="Google Shape;311;p34">
            <a:extLst>
              <a:ext uri="{FF2B5EF4-FFF2-40B4-BE49-F238E27FC236}">
                <a16:creationId xmlns:a16="http://schemas.microsoft.com/office/drawing/2014/main" id="{70DDD5E0-0602-7F4A-51FE-5477DDF7FC15}"/>
              </a:ext>
            </a:extLst>
          </p:cNvPr>
          <p:cNvSpPr txBox="1">
            <a:spLocks/>
          </p:cNvSpPr>
          <p:nvPr/>
        </p:nvSpPr>
        <p:spPr>
          <a:xfrm>
            <a:off x="1114850" y="4087937"/>
            <a:ext cx="2074800" cy="35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rimo"/>
              <a:buChar char="●"/>
              <a:defRPr sz="1200" b="0" i="0" u="none" strike="noStrike" cap="none">
                <a:solidFill>
                  <a:schemeClr val="dk1"/>
                </a:solidFill>
                <a:latin typeface="Arimo"/>
                <a:ea typeface="Arimo"/>
                <a:cs typeface="Arimo"/>
                <a:sym typeface="Arimo"/>
              </a:defRPr>
            </a:lvl1pPr>
            <a:lvl2pPr marL="914400" marR="0" lvl="1" indent="-304800" algn="l" rtl="0">
              <a:lnSpc>
                <a:spcPct val="100000"/>
              </a:lnSpc>
              <a:spcBef>
                <a:spcPts val="0"/>
              </a:spcBef>
              <a:spcAft>
                <a:spcPts val="0"/>
              </a:spcAft>
              <a:buClr>
                <a:schemeClr val="dk1"/>
              </a:buClr>
              <a:buSzPts val="1200"/>
              <a:buFont typeface="Arimo"/>
              <a:buChar char="○"/>
              <a:defRPr sz="1200" b="0" i="0" u="none" strike="noStrike" cap="none">
                <a:solidFill>
                  <a:schemeClr val="dk1"/>
                </a:solidFill>
                <a:latin typeface="Arimo"/>
                <a:ea typeface="Arimo"/>
                <a:cs typeface="Arimo"/>
                <a:sym typeface="Arimo"/>
              </a:defRPr>
            </a:lvl2pPr>
            <a:lvl3pPr marL="1371600" marR="0" lvl="2" indent="-304800" algn="l" rtl="0">
              <a:lnSpc>
                <a:spcPct val="100000"/>
              </a:lnSpc>
              <a:spcBef>
                <a:spcPts val="0"/>
              </a:spcBef>
              <a:spcAft>
                <a:spcPts val="0"/>
              </a:spcAft>
              <a:buClr>
                <a:schemeClr val="dk1"/>
              </a:buClr>
              <a:buSzPts val="1200"/>
              <a:buFont typeface="Arimo"/>
              <a:buChar char="■"/>
              <a:defRPr sz="1200" b="0" i="0" u="none" strike="noStrike" cap="none">
                <a:solidFill>
                  <a:schemeClr val="dk1"/>
                </a:solidFill>
                <a:latin typeface="Arimo"/>
                <a:ea typeface="Arimo"/>
                <a:cs typeface="Arimo"/>
                <a:sym typeface="Arimo"/>
              </a:defRPr>
            </a:lvl3pPr>
            <a:lvl4pPr marL="1828800" marR="0" lvl="3" indent="-304800" algn="l" rtl="0">
              <a:lnSpc>
                <a:spcPct val="100000"/>
              </a:lnSpc>
              <a:spcBef>
                <a:spcPts val="0"/>
              </a:spcBef>
              <a:spcAft>
                <a:spcPts val="0"/>
              </a:spcAft>
              <a:buClr>
                <a:schemeClr val="dk1"/>
              </a:buClr>
              <a:buSzPts val="1200"/>
              <a:buFont typeface="Arimo"/>
              <a:buChar char="●"/>
              <a:defRPr sz="1200" b="0" i="0" u="none" strike="noStrike" cap="none">
                <a:solidFill>
                  <a:schemeClr val="dk1"/>
                </a:solidFill>
                <a:latin typeface="Arimo"/>
                <a:ea typeface="Arimo"/>
                <a:cs typeface="Arimo"/>
                <a:sym typeface="Arimo"/>
              </a:defRPr>
            </a:lvl4pPr>
            <a:lvl5pPr marL="2286000" marR="0" lvl="4" indent="-304800" algn="l" rtl="0">
              <a:lnSpc>
                <a:spcPct val="100000"/>
              </a:lnSpc>
              <a:spcBef>
                <a:spcPts val="0"/>
              </a:spcBef>
              <a:spcAft>
                <a:spcPts val="0"/>
              </a:spcAft>
              <a:buClr>
                <a:schemeClr val="dk1"/>
              </a:buClr>
              <a:buSzPts val="1200"/>
              <a:buFont typeface="Arimo"/>
              <a:buChar char="○"/>
              <a:defRPr sz="1200" b="0" i="0" u="none" strike="noStrike" cap="none">
                <a:solidFill>
                  <a:schemeClr val="dk1"/>
                </a:solidFill>
                <a:latin typeface="Arimo"/>
                <a:ea typeface="Arimo"/>
                <a:cs typeface="Arimo"/>
                <a:sym typeface="Arimo"/>
              </a:defRPr>
            </a:lvl5pPr>
            <a:lvl6pPr marL="2743200" marR="0" lvl="5" indent="-304800" algn="l" rtl="0">
              <a:lnSpc>
                <a:spcPct val="100000"/>
              </a:lnSpc>
              <a:spcBef>
                <a:spcPts val="0"/>
              </a:spcBef>
              <a:spcAft>
                <a:spcPts val="0"/>
              </a:spcAft>
              <a:buClr>
                <a:schemeClr val="dk1"/>
              </a:buClr>
              <a:buSzPts val="1200"/>
              <a:buFont typeface="Arimo"/>
              <a:buChar char="■"/>
              <a:defRPr sz="1200" b="0" i="0" u="none" strike="noStrike" cap="none">
                <a:solidFill>
                  <a:schemeClr val="dk1"/>
                </a:solidFill>
                <a:latin typeface="Arimo"/>
                <a:ea typeface="Arimo"/>
                <a:cs typeface="Arimo"/>
                <a:sym typeface="Arimo"/>
              </a:defRPr>
            </a:lvl6pPr>
            <a:lvl7pPr marL="3200400" marR="0" lvl="6" indent="-304800" algn="l" rtl="0">
              <a:lnSpc>
                <a:spcPct val="100000"/>
              </a:lnSpc>
              <a:spcBef>
                <a:spcPts val="0"/>
              </a:spcBef>
              <a:spcAft>
                <a:spcPts val="0"/>
              </a:spcAft>
              <a:buClr>
                <a:schemeClr val="dk1"/>
              </a:buClr>
              <a:buSzPts val="1200"/>
              <a:buFont typeface="Arimo"/>
              <a:buChar char="●"/>
              <a:defRPr sz="1200" b="0" i="0" u="none" strike="noStrike" cap="none">
                <a:solidFill>
                  <a:schemeClr val="dk1"/>
                </a:solidFill>
                <a:latin typeface="Arimo"/>
                <a:ea typeface="Arimo"/>
                <a:cs typeface="Arimo"/>
                <a:sym typeface="Arimo"/>
              </a:defRPr>
            </a:lvl7pPr>
            <a:lvl8pPr marL="3657600" marR="0" lvl="7" indent="-304800" algn="l" rtl="0">
              <a:lnSpc>
                <a:spcPct val="100000"/>
              </a:lnSpc>
              <a:spcBef>
                <a:spcPts val="0"/>
              </a:spcBef>
              <a:spcAft>
                <a:spcPts val="0"/>
              </a:spcAft>
              <a:buClr>
                <a:schemeClr val="dk1"/>
              </a:buClr>
              <a:buSzPts val="1200"/>
              <a:buFont typeface="Arimo"/>
              <a:buChar char="○"/>
              <a:defRPr sz="1200" b="0" i="0" u="none" strike="noStrike" cap="none">
                <a:solidFill>
                  <a:schemeClr val="dk1"/>
                </a:solidFill>
                <a:latin typeface="Arimo"/>
                <a:ea typeface="Arimo"/>
                <a:cs typeface="Arimo"/>
                <a:sym typeface="Arimo"/>
              </a:defRPr>
            </a:lvl8pPr>
            <a:lvl9pPr marL="4114800" marR="0" lvl="8" indent="-304800" algn="l" rtl="0">
              <a:lnSpc>
                <a:spcPct val="100000"/>
              </a:lnSpc>
              <a:spcBef>
                <a:spcPts val="0"/>
              </a:spcBef>
              <a:spcAft>
                <a:spcPts val="0"/>
              </a:spcAft>
              <a:buClr>
                <a:schemeClr val="dk1"/>
              </a:buClr>
              <a:buSzPts val="1200"/>
              <a:buFont typeface="Arimo"/>
              <a:buChar char="■"/>
              <a:defRPr sz="1200" b="0" i="0" u="none" strike="noStrike" cap="none">
                <a:solidFill>
                  <a:schemeClr val="dk1"/>
                </a:solidFill>
                <a:latin typeface="Arimo"/>
                <a:ea typeface="Arimo"/>
                <a:cs typeface="Arimo"/>
                <a:sym typeface="Arimo"/>
              </a:defRPr>
            </a:lvl9pPr>
          </a:lstStyle>
          <a:p>
            <a:pPr marL="0" indent="0">
              <a:buFont typeface="Arimo"/>
              <a:buNone/>
            </a:pPr>
            <a:r>
              <a:rPr lang="en-US" dirty="0"/>
              <a:t>Marketing</a:t>
            </a:r>
          </a:p>
        </p:txBody>
      </p:sp>
      <p:sp>
        <p:nvSpPr>
          <p:cNvPr id="4" name="Google Shape;316;p34">
            <a:extLst>
              <a:ext uri="{FF2B5EF4-FFF2-40B4-BE49-F238E27FC236}">
                <a16:creationId xmlns:a16="http://schemas.microsoft.com/office/drawing/2014/main" id="{09D89A84-24AC-C3EF-EFCB-DDA4BB471325}"/>
              </a:ext>
            </a:extLst>
          </p:cNvPr>
          <p:cNvSpPr/>
          <p:nvPr/>
        </p:nvSpPr>
        <p:spPr>
          <a:xfrm>
            <a:off x="753888" y="3909738"/>
            <a:ext cx="183300" cy="183300"/>
          </a:xfrm>
          <a:prstGeom prst="rect">
            <a:avLst/>
          </a:prstGeom>
          <a:solidFill>
            <a:srgbClr val="5891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Import Export Business Plan by Slidesgo">
  <a:themeElements>
    <a:clrScheme name="Simple Light">
      <a:dk1>
        <a:srgbClr val="FFFFFF"/>
      </a:dk1>
      <a:lt1>
        <a:srgbClr val="202020"/>
      </a:lt1>
      <a:dk2>
        <a:srgbClr val="666666"/>
      </a:dk2>
      <a:lt2>
        <a:srgbClr val="B7B7B7"/>
      </a:lt2>
      <a:accent1>
        <a:srgbClr val="EFEFE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1405</Words>
  <Application>Microsoft Office PowerPoint</Application>
  <PresentationFormat>On-screen Show (16:9)</PresentationFormat>
  <Paragraphs>199</Paragraphs>
  <Slides>21</Slides>
  <Notes>12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21</vt:i4>
      </vt:variant>
    </vt:vector>
  </HeadingPairs>
  <TitlesOfParts>
    <vt:vector size="35" baseType="lpstr">
      <vt:lpstr>Raleway</vt:lpstr>
      <vt:lpstr>Arial</vt:lpstr>
      <vt:lpstr>Calibri</vt:lpstr>
      <vt:lpstr>Anek Gurmukhi Medium</vt:lpstr>
      <vt:lpstr>Segoe UI</vt:lpstr>
      <vt:lpstr>Arimo</vt:lpstr>
      <vt:lpstr>Anek Gurmukhi</vt:lpstr>
      <vt:lpstr>Aquire</vt:lpstr>
      <vt:lpstr>Arimo SemiBold</vt:lpstr>
      <vt:lpstr>Bebas Neue</vt:lpstr>
      <vt:lpstr>Calibri Light</vt:lpstr>
      <vt:lpstr>Open Sans</vt:lpstr>
      <vt:lpstr>Import Export Business Plan by Slidesgo</vt:lpstr>
      <vt:lpstr>Tema di Office</vt:lpstr>
      <vt:lpstr>MALUM Una Tradizione ItaloGiapponese Dal 1978</vt:lpstr>
      <vt:lpstr>PowerPoint Presentation</vt:lpstr>
      <vt:lpstr>PowerPoint Presentation</vt:lpstr>
      <vt:lpstr>PowerPoint Presentation</vt:lpstr>
      <vt:lpstr>PowerPoint Presentation</vt:lpstr>
      <vt:lpstr>EXECUTIVE SUMMARY</vt:lpstr>
      <vt:lpstr>COMPANY DESCRIPTION</vt:lpstr>
      <vt:lpstr>ANALISI DI MERCATO</vt:lpstr>
      <vt:lpstr>BUDGET - PRODOTTO</vt:lpstr>
      <vt:lpstr>PROIEZIONE PRIMO ANNO</vt:lpstr>
      <vt:lpstr>LA BOTTIGLIA</vt:lpstr>
      <vt:lpstr>LA BOTTIGLIA</vt:lpstr>
      <vt:lpstr>CANVAS INFOGRAPHIC</vt:lpstr>
      <vt:lpstr>STRATEGIA BUSINESS</vt:lpstr>
      <vt:lpstr>INFOGRAFICA TARGET INIZIALE</vt:lpstr>
      <vt:lpstr>INFOGRAFICA TARGET FUTURO</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MALUM Una Tradizione ItaloGiapponese Dal 1978</dc:title>
  <cp:lastModifiedBy>Carlo Cecchetti</cp:lastModifiedBy>
  <cp:revision>1</cp:revision>
  <dcterms:modified xsi:type="dcterms:W3CDTF">2023-11-16T17:54:16Z</dcterms:modified>
</cp:coreProperties>
</file>